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4" r:id="rId19"/>
    <p:sldId id="275" r:id="rId20"/>
    <p:sldId id="276" r:id="rId21"/>
    <p:sldId id="278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Roboto" panose="02000000000000000000" pitchFamily="2" charset="0"/>
      <p:regular r:id="rId32"/>
      <p:bold r:id="rId33"/>
      <p:italic r:id="rId34"/>
      <p:boldItalic r:id="rId35"/>
    </p:embeddedFont>
    <p:embeddedFont>
      <p:font typeface="Roboto Light" panose="020000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jLw83zibbdlLJXeKnjNmCf8Bet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1386" y="3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6" name="Google Shape;49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4" name="Google Shape;52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6" name="Google Shape;58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6" name="Google Shape;75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">
  <p:cSld name="Title and 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M6">
  <p:cSld name="1_M6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7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10"/>
              </a:spcBef>
              <a:spcAft>
                <a:spcPts val="0"/>
              </a:spcAft>
              <a:buClr>
                <a:srgbClr val="BFBFB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7"/>
          <p:cNvSpPr>
            <a:spLocks noGrp="1"/>
          </p:cNvSpPr>
          <p:nvPr>
            <p:ph type="pic" idx="2"/>
          </p:nvPr>
        </p:nvSpPr>
        <p:spPr>
          <a:xfrm>
            <a:off x="3756576" y="1627018"/>
            <a:ext cx="1632158" cy="268056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 Image">
  <p:cSld name="Full Imag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Full Image">
  <p:cSld name="2_Full Imag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1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  <p:sp>
        <p:nvSpPr>
          <p:cNvPr id="26" name="Google Shape;26;p31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1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-Subtitle">
  <p:cSld name="Title-Sub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10"/>
              </a:spcBef>
              <a:spcAft>
                <a:spcPts val="0"/>
              </a:spcAft>
              <a:buClr>
                <a:srgbClr val="BFBFB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-Subtitle">
  <p:cSld name="2_Title-Sub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3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10"/>
              </a:spcBef>
              <a:spcAft>
                <a:spcPts val="0"/>
              </a:spcAft>
              <a:buClr>
                <a:srgbClr val="BFBFB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33"/>
          <p:cNvSpPr>
            <a:spLocks noGrp="1"/>
          </p:cNvSpPr>
          <p:nvPr>
            <p:ph type="pic" idx="2"/>
          </p:nvPr>
        </p:nvSpPr>
        <p:spPr>
          <a:xfrm>
            <a:off x="0" y="1381124"/>
            <a:ext cx="9144000" cy="2105026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2">
  <p:cSld name="S2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M6">
  <p:cSld name="2_M6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10"/>
              </a:spcBef>
              <a:spcAft>
                <a:spcPts val="0"/>
              </a:spcAft>
              <a:buClr>
                <a:srgbClr val="BFBFB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35"/>
          <p:cNvSpPr>
            <a:spLocks noGrp="1"/>
          </p:cNvSpPr>
          <p:nvPr>
            <p:ph type="pic" idx="2"/>
          </p:nvPr>
        </p:nvSpPr>
        <p:spPr>
          <a:xfrm>
            <a:off x="2506655" y="1773841"/>
            <a:ext cx="1455556" cy="239052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2" name="Google Shape;42;p35"/>
          <p:cNvSpPr>
            <a:spLocks noGrp="1"/>
          </p:cNvSpPr>
          <p:nvPr>
            <p:ph type="pic" idx="3"/>
          </p:nvPr>
        </p:nvSpPr>
        <p:spPr>
          <a:xfrm>
            <a:off x="5182957" y="1773841"/>
            <a:ext cx="1455556" cy="239052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Title-Subtitle">
  <p:cSld name="9_Title-Subtitl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6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10"/>
              </a:spcBef>
              <a:spcAft>
                <a:spcPts val="0"/>
              </a:spcAft>
              <a:buClr>
                <a:srgbClr val="BFBFB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36"/>
          <p:cNvSpPr>
            <a:spLocks noGrp="1"/>
          </p:cNvSpPr>
          <p:nvPr>
            <p:ph type="pic" idx="2"/>
          </p:nvPr>
        </p:nvSpPr>
        <p:spPr>
          <a:xfrm>
            <a:off x="0" y="1809750"/>
            <a:ext cx="3147522" cy="228706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7" name="Google Shape;47;p36"/>
          <p:cNvSpPr>
            <a:spLocks noGrp="1"/>
          </p:cNvSpPr>
          <p:nvPr>
            <p:ph type="pic" idx="3"/>
          </p:nvPr>
        </p:nvSpPr>
        <p:spPr>
          <a:xfrm>
            <a:off x="3147522" y="1809750"/>
            <a:ext cx="1392564" cy="228706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M6">
  <p:cSld name="3_M6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7"/>
          <p:cNvSpPr>
            <a:spLocks noGrp="1"/>
          </p:cNvSpPr>
          <p:nvPr>
            <p:ph type="pic" idx="2"/>
          </p:nvPr>
        </p:nvSpPr>
        <p:spPr>
          <a:xfrm>
            <a:off x="0" y="1154353"/>
            <a:ext cx="9144000" cy="362719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0" name="Google Shape;50;p37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10"/>
              </a:spcBef>
              <a:spcAft>
                <a:spcPts val="0"/>
              </a:spcAft>
              <a:buClr>
                <a:srgbClr val="BFBFBF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37"/>
          <p:cNvSpPr>
            <a:spLocks noGrp="1"/>
          </p:cNvSpPr>
          <p:nvPr>
            <p:ph type="pic" idx="3"/>
          </p:nvPr>
        </p:nvSpPr>
        <p:spPr>
          <a:xfrm>
            <a:off x="472562" y="2239317"/>
            <a:ext cx="2128188" cy="34952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M5">
  <p:cSld name="1_M5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8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  <p:sp>
        <p:nvSpPr>
          <p:cNvPr id="55" name="Google Shape;55;p38"/>
          <p:cNvSpPr>
            <a:spLocks noGrp="1"/>
          </p:cNvSpPr>
          <p:nvPr>
            <p:ph type="pic" idx="3"/>
          </p:nvPr>
        </p:nvSpPr>
        <p:spPr>
          <a:xfrm>
            <a:off x="704341" y="1319285"/>
            <a:ext cx="2701216" cy="4451968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">
  <p:cSld name="Titl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9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/>
          <p:nvPr/>
        </p:nvSpPr>
        <p:spPr>
          <a:xfrm>
            <a:off x="5715000" y="4895635"/>
            <a:ext cx="30480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Noto Sans Symbols"/>
              <a:buNone/>
            </a:pPr>
            <a:r>
              <a:rPr lang="en-US" sz="10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Copyright (C) SlideSalad.com All rights reserved.</a:t>
            </a:r>
            <a:endParaRPr/>
          </a:p>
        </p:txBody>
      </p:sp>
      <p:sp>
        <p:nvSpPr>
          <p:cNvPr id="11" name="Google Shape;11;p24"/>
          <p:cNvSpPr txBox="1"/>
          <p:nvPr/>
        </p:nvSpPr>
        <p:spPr>
          <a:xfrm>
            <a:off x="400050" y="4895635"/>
            <a:ext cx="30480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000"/>
              <a:buFont typeface="Noto Sans Symbols"/>
              <a:buNone/>
            </a:pPr>
            <a:r>
              <a:rPr lang="en-US" sz="1000" b="0" i="0" u="none" strike="noStrike" cap="none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Free SlideSalad PowerPoint Template</a:t>
            </a:r>
            <a:endParaRPr sz="1000" b="0" i="0" u="none" strike="noStrike" cap="none">
              <a:solidFill>
                <a:srgbClr val="BFBFB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" name="Google Shape;12;p24"/>
          <p:cNvCxnSpPr/>
          <p:nvPr/>
        </p:nvCxnSpPr>
        <p:spPr>
          <a:xfrm>
            <a:off x="0" y="478619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13" name="Google Shape;13;p24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38599" y="4871920"/>
            <a:ext cx="1066802" cy="18592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2B3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8"/>
          <p:cNvSpPr txBox="1"/>
          <p:nvPr/>
        </p:nvSpPr>
        <p:spPr>
          <a:xfrm>
            <a:off x="5715000" y="4895635"/>
            <a:ext cx="30480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Copyright (C) SlideSalad.com All rights reserved.</a:t>
            </a:r>
            <a:endParaRPr/>
          </a:p>
        </p:txBody>
      </p:sp>
      <p:sp>
        <p:nvSpPr>
          <p:cNvPr id="59" name="Google Shape;59;p28"/>
          <p:cNvSpPr txBox="1"/>
          <p:nvPr/>
        </p:nvSpPr>
        <p:spPr>
          <a:xfrm>
            <a:off x="400050" y="4895635"/>
            <a:ext cx="30480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Free SlideSalad PowerPoint Template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28"/>
          <p:cNvCxnSpPr/>
          <p:nvPr/>
        </p:nvCxnSpPr>
        <p:spPr>
          <a:xfrm>
            <a:off x="0" y="4786192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dash"/>
            <a:miter lim="800000"/>
            <a:headEnd type="none" w="sm" len="sm"/>
            <a:tailEnd type="none" w="sm" len="sm"/>
          </a:ln>
        </p:spPr>
      </p:cxnSp>
      <p:pic>
        <p:nvPicPr>
          <p:cNvPr id="61" name="Google Shape;6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8599" y="4871920"/>
            <a:ext cx="1066802" cy="18592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ouflitaxi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941963" y="2498280"/>
            <a:ext cx="7260076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5964"/>
              </a:buClr>
              <a:buSzPts val="3200"/>
              <a:buFont typeface="Noto Sans Symbols"/>
              <a:buNone/>
            </a:pPr>
            <a:r>
              <a:rPr lang="en-US" sz="3200" b="0" i="0" u="none" strike="noStrike" cap="none" dirty="0" err="1">
                <a:solidFill>
                  <a:srgbClr val="425964"/>
                </a:solidFill>
                <a:latin typeface="Arial"/>
                <a:ea typeface="Arial"/>
                <a:cs typeface="Arial"/>
                <a:sym typeface="Arial"/>
              </a:rPr>
              <a:t>Choufli</a:t>
            </a:r>
            <a:r>
              <a:rPr lang="en-US" sz="3200" b="0" i="0" u="none" strike="noStrike" cap="none" dirty="0">
                <a:solidFill>
                  <a:srgbClr val="425964"/>
                </a:solidFill>
                <a:latin typeface="Arial"/>
                <a:ea typeface="Arial"/>
                <a:cs typeface="Arial"/>
                <a:sym typeface="Arial"/>
              </a:rPr>
              <a:t> Taxi</a:t>
            </a:r>
            <a:endParaRPr dirty="0"/>
          </a:p>
        </p:txBody>
      </p:sp>
      <p:sp>
        <p:nvSpPr>
          <p:cNvPr id="70" name="Google Shape;70;p1"/>
          <p:cNvSpPr txBox="1"/>
          <p:nvPr/>
        </p:nvSpPr>
        <p:spPr>
          <a:xfrm>
            <a:off x="941963" y="3054846"/>
            <a:ext cx="7260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25964"/>
              </a:buClr>
              <a:buSzPts val="2000"/>
              <a:buFont typeface="Noto Sans Symbols"/>
              <a:buNone/>
            </a:pPr>
            <a:r>
              <a:rPr lang="en-US" sz="2000" dirty="0">
                <a:solidFill>
                  <a:srgbClr val="425964"/>
                </a:solidFill>
              </a:rPr>
              <a:t>Application </a:t>
            </a:r>
            <a:r>
              <a:rPr lang="en-US" sz="2000" dirty="0" err="1">
                <a:solidFill>
                  <a:srgbClr val="425964"/>
                </a:solidFill>
              </a:rPr>
              <a:t>Portail</a:t>
            </a:r>
            <a:r>
              <a:rPr lang="en-US" sz="2000" dirty="0">
                <a:solidFill>
                  <a:srgbClr val="425964"/>
                </a:solidFill>
              </a:rPr>
              <a:t> Mobile</a:t>
            </a:r>
            <a:r>
              <a:rPr lang="en-US" sz="2000" b="0" i="0" u="none" strike="noStrike" cap="none" dirty="0">
                <a:solidFill>
                  <a:srgbClr val="425964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2000" b="0" i="0" u="none" strike="noStrike" cap="none" dirty="0" err="1">
                <a:solidFill>
                  <a:srgbClr val="425964"/>
                </a:solidFill>
                <a:latin typeface="Arial"/>
                <a:ea typeface="Arial"/>
                <a:cs typeface="Arial"/>
                <a:sym typeface="Arial"/>
              </a:rPr>
              <a:t>Choufli</a:t>
            </a:r>
            <a:r>
              <a:rPr lang="en-US" sz="2000" b="0" i="0" u="none" strike="noStrike" cap="none" dirty="0">
                <a:solidFill>
                  <a:srgbClr val="425964"/>
                </a:solidFill>
                <a:latin typeface="Arial"/>
                <a:ea typeface="Arial"/>
                <a:cs typeface="Arial"/>
                <a:sym typeface="Arial"/>
              </a:rPr>
              <a:t> Taxi</a:t>
            </a:r>
            <a:endParaRPr dirty="0"/>
          </a:p>
        </p:txBody>
      </p:sp>
      <p:grpSp>
        <p:nvGrpSpPr>
          <p:cNvPr id="71" name="Google Shape;71;p1"/>
          <p:cNvGrpSpPr/>
          <p:nvPr/>
        </p:nvGrpSpPr>
        <p:grpSpPr>
          <a:xfrm>
            <a:off x="2619916" y="3684270"/>
            <a:ext cx="3904168" cy="640080"/>
            <a:chOff x="2747841" y="3879850"/>
            <a:chExt cx="3904168" cy="640080"/>
          </a:xfrm>
        </p:grpSpPr>
        <p:sp>
          <p:nvSpPr>
            <p:cNvPr id="72" name="Google Shape;72;p1"/>
            <p:cNvSpPr/>
            <p:nvPr/>
          </p:nvSpPr>
          <p:spPr>
            <a:xfrm>
              <a:off x="2747841" y="3910330"/>
              <a:ext cx="3904168" cy="609600"/>
            </a:xfrm>
            <a:prstGeom prst="roundRect">
              <a:avLst>
                <a:gd name="adj" fmla="val 16667"/>
              </a:avLst>
            </a:prstGeom>
            <a:solidFill>
              <a:srgbClr val="5D9B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2747841" y="3879850"/>
              <a:ext cx="3904168" cy="609600"/>
            </a:xfrm>
            <a:prstGeom prst="roundRect">
              <a:avLst>
                <a:gd name="adj" fmla="val 16667"/>
              </a:avLst>
            </a:prstGeom>
            <a:solidFill>
              <a:srgbClr val="F7D61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sng" strike="noStrike" cap="none" dirty="0">
                  <a:solidFill>
                    <a:schemeClr val="lt1"/>
                  </a:solidFill>
                  <a:latin typeface="+mj-lt"/>
                  <a:ea typeface="Roboto"/>
                  <a:cs typeface="Roboto"/>
                  <a:sym typeface="Roboto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www.Chouflitaxi.</a:t>
              </a:r>
              <a:r>
                <a:rPr lang="en-US" sz="1800" b="0" i="0" u="none" strike="noStrike" cap="none" dirty="0">
                  <a:solidFill>
                    <a:schemeClr val="lt1"/>
                  </a:solidFill>
                  <a:latin typeface="+mj-lt"/>
                  <a:ea typeface="Roboto"/>
                  <a:cs typeface="Roboto"/>
                  <a:sym typeface="Roboto"/>
                </a:rPr>
                <a:t>net</a:t>
              </a:r>
              <a:endParaRPr dirty="0">
                <a:latin typeface="+mj-lt"/>
              </a:endParaRPr>
            </a:p>
          </p:txBody>
        </p:sp>
      </p:grpSp>
      <p:pic>
        <p:nvPicPr>
          <p:cNvPr id="74" name="Google Shape;7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9916" y="273433"/>
            <a:ext cx="3904168" cy="1906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flythrough dir="out" hasBounce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2"/>
          <p:cNvGrpSpPr/>
          <p:nvPr/>
        </p:nvGrpSpPr>
        <p:grpSpPr>
          <a:xfrm rot="-2956450">
            <a:off x="4013925" y="-3700775"/>
            <a:ext cx="7003639" cy="7611311"/>
            <a:chOff x="8250469" y="-4941472"/>
            <a:chExt cx="9338186" cy="10148414"/>
          </a:xfrm>
        </p:grpSpPr>
        <p:sp>
          <p:nvSpPr>
            <p:cNvPr id="80" name="Google Shape;80;p2"/>
            <p:cNvSpPr/>
            <p:nvPr/>
          </p:nvSpPr>
          <p:spPr>
            <a:xfrm>
              <a:off x="8361081" y="-4676000"/>
              <a:ext cx="9227574" cy="9882942"/>
            </a:xfrm>
            <a:custGeom>
              <a:avLst/>
              <a:gdLst/>
              <a:ahLst/>
              <a:cxnLst/>
              <a:rect l="l" t="t" r="r" b="b"/>
              <a:pathLst>
                <a:path w="2809" h="3012" extrusionOk="0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gradFill>
              <a:gsLst>
                <a:gs pos="0">
                  <a:srgbClr val="FF8D4F">
                    <a:alpha val="27843"/>
                  </a:srgbClr>
                </a:gs>
                <a:gs pos="100000">
                  <a:srgbClr val="FC6A6E">
                    <a:alpha val="22745"/>
                  </a:srgbClr>
                </a:gs>
              </a:gsLst>
              <a:lin ang="12600000" scaled="0"/>
            </a:gra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8250469" y="-4941472"/>
              <a:ext cx="9227574" cy="9882942"/>
            </a:xfrm>
            <a:custGeom>
              <a:avLst/>
              <a:gdLst/>
              <a:ahLst/>
              <a:cxnLst/>
              <a:rect l="l" t="t" r="r" b="b"/>
              <a:pathLst>
                <a:path w="2809" h="3012" extrusionOk="0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47447A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2" name="Google Shape;82;p2"/>
          <p:cNvGrpSpPr/>
          <p:nvPr/>
        </p:nvGrpSpPr>
        <p:grpSpPr>
          <a:xfrm>
            <a:off x="651457" y="1245881"/>
            <a:ext cx="2977255" cy="2099451"/>
            <a:chOff x="1001622" y="2284423"/>
            <a:chExt cx="3969673" cy="2799265"/>
          </a:xfrm>
        </p:grpSpPr>
        <p:grpSp>
          <p:nvGrpSpPr>
            <p:cNvPr id="83" name="Google Shape;83;p2"/>
            <p:cNvGrpSpPr/>
            <p:nvPr/>
          </p:nvGrpSpPr>
          <p:grpSpPr>
            <a:xfrm>
              <a:off x="1001622" y="2284423"/>
              <a:ext cx="3969673" cy="1743721"/>
              <a:chOff x="1221755" y="2284423"/>
              <a:chExt cx="3969673" cy="1743721"/>
            </a:xfrm>
          </p:grpSpPr>
          <p:sp>
            <p:nvSpPr>
              <p:cNvPr id="84" name="Google Shape;84;p2"/>
              <p:cNvSpPr/>
              <p:nvPr/>
            </p:nvSpPr>
            <p:spPr>
              <a:xfrm>
                <a:off x="1221755" y="2284423"/>
                <a:ext cx="3704137" cy="4924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Portail</a:t>
                </a:r>
                <a:r>
                  <a:rPr lang="en-US" sz="2400" b="1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2400" b="1" dirty="0" err="1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Choufli</a:t>
                </a:r>
                <a:r>
                  <a:rPr lang="en-US" sz="2400" b="1" dirty="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 Taxi</a:t>
                </a:r>
                <a:endParaRPr sz="2400" b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2"/>
              <p:cNvSpPr txBox="1"/>
              <p:nvPr/>
            </p:nvSpPr>
            <p:spPr>
              <a:xfrm>
                <a:off x="1265928" y="2796644"/>
                <a:ext cx="3925500" cy="123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Devenez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chauffeur dans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Choufli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Taxi à travers 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l'application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Portail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Choufli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et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gagnez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en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conduisant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avec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votre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voiture.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C'est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une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des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meilleure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opportunité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en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Tunisie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pour les </a:t>
                </a:r>
                <a:r>
                  <a:rPr lang="en-US" sz="1200" dirty="0" err="1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taxistes</a:t>
                </a:r>
                <a:r>
                  <a:rPr lang="en-US" sz="1200" dirty="0">
                    <a:solidFill>
                      <a:srgbClr val="344154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.</a:t>
                </a:r>
                <a:endParaRPr dirty="0"/>
              </a:p>
            </p:txBody>
          </p:sp>
        </p:grpSp>
        <p:sp>
          <p:nvSpPr>
            <p:cNvPr id="86" name="Google Shape;86;p2"/>
            <p:cNvSpPr/>
            <p:nvPr/>
          </p:nvSpPr>
          <p:spPr>
            <a:xfrm>
              <a:off x="2741057" y="5052813"/>
              <a:ext cx="28945" cy="30875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16" y="19"/>
                  </a:moveTo>
                  <a:cubicBezTo>
                    <a:pt x="16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9" y="18"/>
                    <a:pt x="19" y="17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3"/>
                    <a:pt x="19" y="2"/>
                    <a:pt x="18" y="1"/>
                  </a:cubicBezTo>
                  <a:cubicBezTo>
                    <a:pt x="18" y="0"/>
                    <a:pt x="16" y="0"/>
                    <a:pt x="16" y="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7" name="Google Shape;87;p2"/>
          <p:cNvGrpSpPr/>
          <p:nvPr/>
        </p:nvGrpSpPr>
        <p:grpSpPr>
          <a:xfrm>
            <a:off x="6156216" y="866449"/>
            <a:ext cx="2303199" cy="2496203"/>
            <a:chOff x="8508839" y="1093255"/>
            <a:chExt cx="3070931" cy="3328271"/>
          </a:xfrm>
        </p:grpSpPr>
        <p:grpSp>
          <p:nvGrpSpPr>
            <p:cNvPr id="88" name="Google Shape;88;p2"/>
            <p:cNvGrpSpPr/>
            <p:nvPr/>
          </p:nvGrpSpPr>
          <p:grpSpPr>
            <a:xfrm>
              <a:off x="8508839" y="1093255"/>
              <a:ext cx="2861468" cy="856019"/>
              <a:chOff x="8508839" y="1093255"/>
              <a:chExt cx="2861468" cy="856019"/>
            </a:xfrm>
          </p:grpSpPr>
          <p:grpSp>
            <p:nvGrpSpPr>
              <p:cNvPr id="89" name="Google Shape;89;p2"/>
              <p:cNvGrpSpPr/>
              <p:nvPr/>
            </p:nvGrpSpPr>
            <p:grpSpPr>
              <a:xfrm>
                <a:off x="8508839" y="1093255"/>
                <a:ext cx="449681" cy="449681"/>
                <a:chOff x="479331" y="2271570"/>
                <a:chExt cx="876302" cy="876300"/>
              </a:xfrm>
            </p:grpSpPr>
            <p:sp>
              <p:nvSpPr>
                <p:cNvPr id="90" name="Google Shape;90;p2"/>
                <p:cNvSpPr/>
                <p:nvPr/>
              </p:nvSpPr>
              <p:spPr>
                <a:xfrm>
                  <a:off x="479331" y="2271570"/>
                  <a:ext cx="876302" cy="8763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500" b="1">
                    <a:solidFill>
                      <a:schemeClr val="accent1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grpSp>
              <p:nvGrpSpPr>
                <p:cNvPr id="91" name="Google Shape;91;p2"/>
                <p:cNvGrpSpPr/>
                <p:nvPr/>
              </p:nvGrpSpPr>
              <p:grpSpPr>
                <a:xfrm>
                  <a:off x="753383" y="2544434"/>
                  <a:ext cx="328198" cy="330573"/>
                  <a:chOff x="2586038" y="6480175"/>
                  <a:chExt cx="877887" cy="884238"/>
                </a:xfrm>
              </p:grpSpPr>
              <p:sp>
                <p:nvSpPr>
                  <p:cNvPr id="92" name="Google Shape;92;p2"/>
                  <p:cNvSpPr/>
                  <p:nvPr/>
                </p:nvSpPr>
                <p:spPr>
                  <a:xfrm>
                    <a:off x="3060700" y="6604000"/>
                    <a:ext cx="403225" cy="282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" h="94" extrusionOk="0">
                        <a:moveTo>
                          <a:pt x="119" y="60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1"/>
                        </a:cubicBezTo>
                        <a:cubicBezTo>
                          <a:pt x="25" y="2"/>
                          <a:pt x="25" y="4"/>
                          <a:pt x="25" y="5"/>
                        </a:cubicBezTo>
                        <a:cubicBezTo>
                          <a:pt x="25" y="21"/>
                          <a:pt x="32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cubicBezTo>
                          <a:pt x="135" y="82"/>
                          <a:pt x="135" y="82"/>
                          <a:pt x="135" y="82"/>
                        </a:cubicBezTo>
                        <a:cubicBezTo>
                          <a:pt x="135" y="72"/>
                          <a:pt x="128" y="63"/>
                          <a:pt x="119" y="6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93" name="Google Shape;93;p2"/>
                  <p:cNvSpPr/>
                  <p:nvPr/>
                </p:nvSpPr>
                <p:spPr>
                  <a:xfrm>
                    <a:off x="3141663" y="6480175"/>
                    <a:ext cx="244475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2" h="37" extrusionOk="0">
                        <a:moveTo>
                          <a:pt x="42" y="28"/>
                        </a:moveTo>
                        <a:cubicBezTo>
                          <a:pt x="44" y="27"/>
                          <a:pt x="46" y="26"/>
                          <a:pt x="48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6" y="37"/>
                          <a:pt x="74" y="36"/>
                          <a:pt x="82" y="34"/>
                        </a:cubicBezTo>
                        <a:cubicBezTo>
                          <a:pt x="77" y="14"/>
                          <a:pt x="60" y="0"/>
                          <a:pt x="40" y="0"/>
                        </a:cubicBezTo>
                        <a:cubicBezTo>
                          <a:pt x="22" y="0"/>
                          <a:pt x="7" y="12"/>
                          <a:pt x="0" y="30"/>
                        </a:cubicBezTo>
                        <a:cubicBezTo>
                          <a:pt x="13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94" name="Google Shape;94;p2"/>
                  <p:cNvSpPr/>
                  <p:nvPr/>
                </p:nvSpPr>
                <p:spPr>
                  <a:xfrm>
                    <a:off x="2905125" y="6958013"/>
                    <a:ext cx="242887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" h="37" extrusionOk="0">
                        <a:moveTo>
                          <a:pt x="0" y="30"/>
                        </a:moveTo>
                        <a:cubicBezTo>
                          <a:pt x="12" y="37"/>
                          <a:pt x="33" y="37"/>
                          <a:pt x="42" y="29"/>
                        </a:cubicBezTo>
                        <a:cubicBezTo>
                          <a:pt x="43" y="27"/>
                          <a:pt x="45" y="27"/>
                          <a:pt x="47" y="27"/>
                        </a:cubicBezTo>
                        <a:cubicBezTo>
                          <a:pt x="49" y="27"/>
                          <a:pt x="50" y="29"/>
                          <a:pt x="51" y="30"/>
                        </a:cubicBezTo>
                        <a:cubicBezTo>
                          <a:pt x="55" y="37"/>
                          <a:pt x="74" y="37"/>
                          <a:pt x="81" y="34"/>
                        </a:cubicBezTo>
                        <a:cubicBezTo>
                          <a:pt x="76" y="15"/>
                          <a:pt x="59" y="0"/>
                          <a:pt x="40" y="0"/>
                        </a:cubicBezTo>
                        <a:cubicBezTo>
                          <a:pt x="21" y="0"/>
                          <a:pt x="6" y="13"/>
                          <a:pt x="0" y="3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95" name="Google Shape;95;p2"/>
                  <p:cNvSpPr/>
                  <p:nvPr/>
                </p:nvSpPr>
                <p:spPr>
                  <a:xfrm>
                    <a:off x="2822575" y="7085013"/>
                    <a:ext cx="401637" cy="279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" h="93" extrusionOk="0">
                        <a:moveTo>
                          <a:pt x="119" y="59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4"/>
                          <a:pt x="111" y="20"/>
                          <a:pt x="111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0"/>
                        </a:cubicBezTo>
                        <a:cubicBezTo>
                          <a:pt x="25" y="2"/>
                          <a:pt x="25" y="3"/>
                          <a:pt x="25" y="5"/>
                        </a:cubicBezTo>
                        <a:cubicBezTo>
                          <a:pt x="25" y="20"/>
                          <a:pt x="32" y="34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7" y="59"/>
                          <a:pt x="17" y="59"/>
                          <a:pt x="17" y="59"/>
                        </a:cubicBezTo>
                        <a:cubicBezTo>
                          <a:pt x="7" y="62"/>
                          <a:pt x="0" y="72"/>
                          <a:pt x="0" y="81"/>
                        </a:cubicBezTo>
                        <a:cubicBezTo>
                          <a:pt x="0" y="93"/>
                          <a:pt x="0" y="93"/>
                          <a:pt x="0" y="93"/>
                        </a:cubicBezTo>
                        <a:cubicBezTo>
                          <a:pt x="135" y="93"/>
                          <a:pt x="135" y="93"/>
                          <a:pt x="135" y="93"/>
                        </a:cubicBezTo>
                        <a:cubicBezTo>
                          <a:pt x="135" y="81"/>
                          <a:pt x="135" y="81"/>
                          <a:pt x="135" y="81"/>
                        </a:cubicBezTo>
                        <a:cubicBezTo>
                          <a:pt x="135" y="72"/>
                          <a:pt x="128" y="62"/>
                          <a:pt x="119" y="59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96" name="Google Shape;96;p2"/>
                  <p:cNvSpPr/>
                  <p:nvPr/>
                </p:nvSpPr>
                <p:spPr>
                  <a:xfrm>
                    <a:off x="2586038" y="6604000"/>
                    <a:ext cx="403225" cy="2825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" h="94" extrusionOk="0">
                        <a:moveTo>
                          <a:pt x="135" y="82"/>
                        </a:moveTo>
                        <a:cubicBezTo>
                          <a:pt x="135" y="72"/>
                          <a:pt x="127" y="63"/>
                          <a:pt x="118" y="60"/>
                        </a:cubicBez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1" y="7"/>
                          <a:pt x="72" y="0"/>
                        </a:cubicBezTo>
                        <a:cubicBezTo>
                          <a:pt x="59" y="8"/>
                          <a:pt x="39" y="7"/>
                          <a:pt x="24" y="1"/>
                        </a:cubicBezTo>
                        <a:cubicBezTo>
                          <a:pt x="24" y="2"/>
                          <a:pt x="24" y="4"/>
                          <a:pt x="24" y="5"/>
                        </a:cubicBezTo>
                        <a:cubicBezTo>
                          <a:pt x="24" y="21"/>
                          <a:pt x="31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lnTo>
                          <a:pt x="135" y="82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97" name="Google Shape;97;p2"/>
                  <p:cNvSpPr/>
                  <p:nvPr/>
                </p:nvSpPr>
                <p:spPr>
                  <a:xfrm>
                    <a:off x="2667000" y="6480175"/>
                    <a:ext cx="241300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1" h="37" extrusionOk="0">
                        <a:moveTo>
                          <a:pt x="42" y="28"/>
                        </a:moveTo>
                        <a:cubicBezTo>
                          <a:pt x="43" y="27"/>
                          <a:pt x="45" y="26"/>
                          <a:pt x="47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5" y="37"/>
                          <a:pt x="74" y="36"/>
                          <a:pt x="81" y="34"/>
                        </a:cubicBezTo>
                        <a:cubicBezTo>
                          <a:pt x="76" y="14"/>
                          <a:pt x="60" y="0"/>
                          <a:pt x="40" y="0"/>
                        </a:cubicBezTo>
                        <a:cubicBezTo>
                          <a:pt x="22" y="0"/>
                          <a:pt x="6" y="12"/>
                          <a:pt x="0" y="30"/>
                        </a:cubicBezTo>
                        <a:cubicBezTo>
                          <a:pt x="12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98" name="Google Shape;98;p2"/>
                  <p:cNvSpPr/>
                  <p:nvPr/>
                </p:nvSpPr>
                <p:spPr>
                  <a:xfrm>
                    <a:off x="2711450" y="6921500"/>
                    <a:ext cx="131762" cy="133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" h="44" extrusionOk="0">
                        <a:moveTo>
                          <a:pt x="42" y="41"/>
                        </a:move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39" y="44"/>
                          <a:pt x="35" y="44"/>
                          <a:pt x="33" y="4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0" y="8"/>
                          <a:pt x="0" y="4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5" y="0"/>
                          <a:pt x="9" y="0"/>
                          <a:pt x="11" y="2"/>
                        </a:cubicBezTo>
                        <a:cubicBezTo>
                          <a:pt x="42" y="33"/>
                          <a:pt x="42" y="33"/>
                          <a:pt x="42" y="33"/>
                        </a:cubicBezTo>
                        <a:cubicBezTo>
                          <a:pt x="44" y="35"/>
                          <a:pt x="44" y="39"/>
                          <a:pt x="42" y="41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99" name="Google Shape;99;p2"/>
                  <p:cNvSpPr/>
                  <p:nvPr/>
                </p:nvSpPr>
                <p:spPr>
                  <a:xfrm>
                    <a:off x="3203575" y="6921500"/>
                    <a:ext cx="134937" cy="133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" h="44" extrusionOk="0">
                        <a:moveTo>
                          <a:pt x="3" y="41"/>
                        </a:moveTo>
                        <a:cubicBezTo>
                          <a:pt x="3" y="41"/>
                          <a:pt x="3" y="41"/>
                          <a:pt x="3" y="41"/>
                        </a:cubicBezTo>
                        <a:cubicBezTo>
                          <a:pt x="5" y="44"/>
                          <a:pt x="9" y="44"/>
                          <a:pt x="12" y="41"/>
                        </a:cubicBezTo>
                        <a:cubicBezTo>
                          <a:pt x="42" y="11"/>
                          <a:pt x="42" y="11"/>
                          <a:pt x="42" y="11"/>
                        </a:cubicBezTo>
                        <a:cubicBezTo>
                          <a:pt x="45" y="8"/>
                          <a:pt x="45" y="4"/>
                          <a:pt x="42" y="2"/>
                        </a:cubicBezTo>
                        <a:cubicBezTo>
                          <a:pt x="42" y="2"/>
                          <a:pt x="42" y="2"/>
                          <a:pt x="42" y="2"/>
                        </a:cubicBezTo>
                        <a:cubicBezTo>
                          <a:pt x="40" y="0"/>
                          <a:pt x="36" y="0"/>
                          <a:pt x="34" y="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0" y="35"/>
                          <a:pt x="1" y="39"/>
                          <a:pt x="3" y="41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sp>
            <p:nvSpPr>
              <p:cNvPr id="100" name="Google Shape;100;p2"/>
              <p:cNvSpPr txBox="1"/>
              <p:nvPr/>
            </p:nvSpPr>
            <p:spPr>
              <a:xfrm>
                <a:off x="9144007" y="1210374"/>
                <a:ext cx="2226300" cy="73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dirty="0" err="1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S'inscrire</a:t>
                </a: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b="1" dirty="0" err="1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en</a:t>
                </a: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 tant que chauffeur.</a:t>
                </a:r>
                <a:endParaRPr dirty="0">
                  <a:latin typeface="+mj-lt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1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01" name="Google Shape;101;p2"/>
            <p:cNvGrpSpPr/>
            <p:nvPr/>
          </p:nvGrpSpPr>
          <p:grpSpPr>
            <a:xfrm>
              <a:off x="8508839" y="2052785"/>
              <a:ext cx="3070931" cy="609562"/>
              <a:chOff x="8508839" y="2258067"/>
              <a:chExt cx="3070931" cy="609562"/>
            </a:xfrm>
          </p:grpSpPr>
          <p:grpSp>
            <p:nvGrpSpPr>
              <p:cNvPr id="102" name="Google Shape;102;p2"/>
              <p:cNvGrpSpPr/>
              <p:nvPr/>
            </p:nvGrpSpPr>
            <p:grpSpPr>
              <a:xfrm>
                <a:off x="8508839" y="2258067"/>
                <a:ext cx="449681" cy="449681"/>
                <a:chOff x="1922423" y="2271570"/>
                <a:chExt cx="876302" cy="876300"/>
              </a:xfrm>
            </p:grpSpPr>
            <p:sp>
              <p:nvSpPr>
                <p:cNvPr id="103" name="Google Shape;103;p2"/>
                <p:cNvSpPr/>
                <p:nvPr/>
              </p:nvSpPr>
              <p:spPr>
                <a:xfrm>
                  <a:off x="1922423" y="2271570"/>
                  <a:ext cx="876302" cy="8763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500" b="1">
                    <a:solidFill>
                      <a:schemeClr val="accent1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grpSp>
              <p:nvGrpSpPr>
                <p:cNvPr id="104" name="Google Shape;104;p2"/>
                <p:cNvGrpSpPr/>
                <p:nvPr/>
              </p:nvGrpSpPr>
              <p:grpSpPr>
                <a:xfrm>
                  <a:off x="2202707" y="2544434"/>
                  <a:ext cx="315735" cy="330573"/>
                  <a:chOff x="842963" y="6480175"/>
                  <a:chExt cx="844549" cy="884238"/>
                </a:xfrm>
              </p:grpSpPr>
              <p:sp>
                <p:nvSpPr>
                  <p:cNvPr id="105" name="Google Shape;105;p2"/>
                  <p:cNvSpPr/>
                  <p:nvPr/>
                </p:nvSpPr>
                <p:spPr>
                  <a:xfrm>
                    <a:off x="842963" y="7051675"/>
                    <a:ext cx="265112" cy="3127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" h="104" extrusionOk="0">
                        <a:moveTo>
                          <a:pt x="80" y="98"/>
                        </a:moveTo>
                        <a:cubicBezTo>
                          <a:pt x="80" y="87"/>
                          <a:pt x="83" y="77"/>
                          <a:pt x="89" y="68"/>
                        </a:cubicBezTo>
                        <a:cubicBezTo>
                          <a:pt x="84" y="61"/>
                          <a:pt x="77" y="56"/>
                          <a:pt x="70" y="53"/>
                        </a:cubicBezTo>
                        <a:cubicBezTo>
                          <a:pt x="76" y="47"/>
                          <a:pt x="80" y="39"/>
                          <a:pt x="80" y="30"/>
                        </a:cubicBezTo>
                        <a:cubicBezTo>
                          <a:pt x="80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3" y="47"/>
                          <a:pt x="29" y="53"/>
                        </a:cubicBezTo>
                        <a:cubicBezTo>
                          <a:pt x="12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6" y="104"/>
                        </a:cubicBezTo>
                        <a:cubicBezTo>
                          <a:pt x="80" y="104"/>
                          <a:pt x="80" y="104"/>
                          <a:pt x="80" y="104"/>
                        </a:cubicBezTo>
                        <a:lnTo>
                          <a:pt x="80" y="98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06" name="Google Shape;106;p2"/>
                  <p:cNvSpPr/>
                  <p:nvPr/>
                </p:nvSpPr>
                <p:spPr>
                  <a:xfrm>
                    <a:off x="1425575" y="7051675"/>
                    <a:ext cx="261937" cy="3127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8" h="104" extrusionOk="0">
                        <a:moveTo>
                          <a:pt x="88" y="96"/>
                        </a:moveTo>
                        <a:cubicBezTo>
                          <a:pt x="87" y="77"/>
                          <a:pt x="76" y="61"/>
                          <a:pt x="59" y="53"/>
                        </a:cubicBezTo>
                        <a:cubicBezTo>
                          <a:pt x="65" y="47"/>
                          <a:pt x="69" y="39"/>
                          <a:pt x="69" y="30"/>
                        </a:cubicBezTo>
                        <a:cubicBezTo>
                          <a:pt x="69" y="13"/>
                          <a:pt x="55" y="0"/>
                          <a:pt x="39" y="0"/>
                        </a:cubicBezTo>
                        <a:cubicBezTo>
                          <a:pt x="22" y="0"/>
                          <a:pt x="8" y="13"/>
                          <a:pt x="8" y="30"/>
                        </a:cubicBezTo>
                        <a:cubicBezTo>
                          <a:pt x="8" y="39"/>
                          <a:pt x="12" y="47"/>
                          <a:pt x="18" y="53"/>
                        </a:cubicBezTo>
                        <a:cubicBezTo>
                          <a:pt x="11" y="56"/>
                          <a:pt x="5" y="61"/>
                          <a:pt x="0" y="67"/>
                        </a:cubicBezTo>
                        <a:cubicBezTo>
                          <a:pt x="6" y="76"/>
                          <a:pt x="9" y="87"/>
                          <a:pt x="9" y="98"/>
                        </a:cubicBezTo>
                        <a:cubicBezTo>
                          <a:pt x="9" y="104"/>
                          <a:pt x="9" y="104"/>
                          <a:pt x="9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6" y="104"/>
                          <a:pt x="88" y="102"/>
                          <a:pt x="88" y="98"/>
                        </a:cubicBezTo>
                        <a:cubicBezTo>
                          <a:pt x="88" y="98"/>
                          <a:pt x="88" y="97"/>
                          <a:pt x="88" y="96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07" name="Google Shape;107;p2"/>
                  <p:cNvSpPr/>
                  <p:nvPr/>
                </p:nvSpPr>
                <p:spPr>
                  <a:xfrm>
                    <a:off x="974725" y="6480175"/>
                    <a:ext cx="584200" cy="5143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6" h="171" extrusionOk="0">
                        <a:moveTo>
                          <a:pt x="190" y="147"/>
                        </a:moveTo>
                        <a:cubicBezTo>
                          <a:pt x="104" y="147"/>
                          <a:pt x="104" y="147"/>
                          <a:pt x="104" y="147"/>
                        </a:cubicBezTo>
                        <a:cubicBezTo>
                          <a:pt x="104" y="135"/>
                          <a:pt x="104" y="135"/>
                          <a:pt x="104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6" y="135"/>
                          <a:pt x="159" y="132"/>
                          <a:pt x="159" y="129"/>
                        </a:cubicBezTo>
                        <a:cubicBezTo>
                          <a:pt x="159" y="128"/>
                          <a:pt x="159" y="127"/>
                          <a:pt x="159" y="127"/>
                        </a:cubicBezTo>
                        <a:cubicBezTo>
                          <a:pt x="158" y="103"/>
                          <a:pt x="143" y="82"/>
                          <a:pt x="121" y="73"/>
                        </a:cubicBezTo>
                        <a:cubicBezTo>
                          <a:pt x="132" y="66"/>
                          <a:pt x="138" y="54"/>
                          <a:pt x="138" y="40"/>
                        </a:cubicBezTo>
                        <a:cubicBezTo>
                          <a:pt x="138" y="18"/>
                          <a:pt x="120" y="0"/>
                          <a:pt x="98" y="0"/>
                        </a:cubicBezTo>
                        <a:cubicBezTo>
                          <a:pt x="76" y="0"/>
                          <a:pt x="58" y="18"/>
                          <a:pt x="58" y="40"/>
                        </a:cubicBezTo>
                        <a:cubicBezTo>
                          <a:pt x="58" y="54"/>
                          <a:pt x="65" y="66"/>
                          <a:pt x="75" y="73"/>
                        </a:cubicBezTo>
                        <a:cubicBezTo>
                          <a:pt x="53" y="82"/>
                          <a:pt x="38" y="104"/>
                          <a:pt x="38" y="129"/>
                        </a:cubicBezTo>
                        <a:cubicBezTo>
                          <a:pt x="38" y="132"/>
                          <a:pt x="40" y="135"/>
                          <a:pt x="44" y="135"/>
                        </a:cubicBezTo>
                        <a:cubicBezTo>
                          <a:pt x="92" y="135"/>
                          <a:pt x="92" y="135"/>
                          <a:pt x="92" y="135"/>
                        </a:cubicBezTo>
                        <a:cubicBezTo>
                          <a:pt x="92" y="147"/>
                          <a:pt x="92" y="147"/>
                          <a:pt x="92" y="147"/>
                        </a:cubicBezTo>
                        <a:cubicBezTo>
                          <a:pt x="6" y="147"/>
                          <a:pt x="6" y="147"/>
                          <a:pt x="6" y="147"/>
                        </a:cubicBezTo>
                        <a:cubicBezTo>
                          <a:pt x="3" y="147"/>
                          <a:pt x="0" y="150"/>
                          <a:pt x="0" y="153"/>
                        </a:cubicBezTo>
                        <a:cubicBezTo>
                          <a:pt x="0" y="165"/>
                          <a:pt x="0" y="165"/>
                          <a:pt x="0" y="165"/>
                        </a:cubicBezTo>
                        <a:cubicBezTo>
                          <a:pt x="0" y="169"/>
                          <a:pt x="3" y="171"/>
                          <a:pt x="6" y="171"/>
                        </a:cubicBezTo>
                        <a:cubicBezTo>
                          <a:pt x="9" y="171"/>
                          <a:pt x="12" y="169"/>
                          <a:pt x="12" y="165"/>
                        </a:cubicBezTo>
                        <a:cubicBezTo>
                          <a:pt x="12" y="159"/>
                          <a:pt x="12" y="159"/>
                          <a:pt x="12" y="159"/>
                        </a:cubicBezTo>
                        <a:cubicBezTo>
                          <a:pt x="92" y="159"/>
                          <a:pt x="92" y="159"/>
                          <a:pt x="92" y="159"/>
                        </a:cubicBezTo>
                        <a:cubicBezTo>
                          <a:pt x="92" y="165"/>
                          <a:pt x="92" y="165"/>
                          <a:pt x="92" y="165"/>
                        </a:cubicBezTo>
                        <a:cubicBezTo>
                          <a:pt x="92" y="169"/>
                          <a:pt x="95" y="171"/>
                          <a:pt x="98" y="171"/>
                        </a:cubicBezTo>
                        <a:cubicBezTo>
                          <a:pt x="101" y="171"/>
                          <a:pt x="104" y="169"/>
                          <a:pt x="104" y="165"/>
                        </a:cubicBezTo>
                        <a:cubicBezTo>
                          <a:pt x="104" y="159"/>
                          <a:pt x="104" y="159"/>
                          <a:pt x="104" y="159"/>
                        </a:cubicBezTo>
                        <a:cubicBezTo>
                          <a:pt x="184" y="159"/>
                          <a:pt x="184" y="159"/>
                          <a:pt x="184" y="159"/>
                        </a:cubicBezTo>
                        <a:cubicBezTo>
                          <a:pt x="184" y="165"/>
                          <a:pt x="184" y="165"/>
                          <a:pt x="184" y="165"/>
                        </a:cubicBezTo>
                        <a:cubicBezTo>
                          <a:pt x="184" y="169"/>
                          <a:pt x="187" y="171"/>
                          <a:pt x="190" y="171"/>
                        </a:cubicBezTo>
                        <a:cubicBezTo>
                          <a:pt x="193" y="171"/>
                          <a:pt x="196" y="169"/>
                          <a:pt x="196" y="165"/>
                        </a:cubicBezTo>
                        <a:cubicBezTo>
                          <a:pt x="196" y="153"/>
                          <a:pt x="196" y="153"/>
                          <a:pt x="196" y="153"/>
                        </a:cubicBezTo>
                        <a:cubicBezTo>
                          <a:pt x="196" y="150"/>
                          <a:pt x="193" y="147"/>
                          <a:pt x="190" y="147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08" name="Google Shape;108;p2"/>
                  <p:cNvSpPr/>
                  <p:nvPr/>
                </p:nvSpPr>
                <p:spPr>
                  <a:xfrm>
                    <a:off x="1117600" y="7051675"/>
                    <a:ext cx="298450" cy="31273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0" h="104" extrusionOk="0">
                        <a:moveTo>
                          <a:pt x="100" y="96"/>
                        </a:moveTo>
                        <a:cubicBezTo>
                          <a:pt x="99" y="77"/>
                          <a:pt x="87" y="61"/>
                          <a:pt x="70" y="53"/>
                        </a:cubicBezTo>
                        <a:cubicBezTo>
                          <a:pt x="77" y="47"/>
                          <a:pt x="81" y="39"/>
                          <a:pt x="81" y="30"/>
                        </a:cubicBezTo>
                        <a:cubicBezTo>
                          <a:pt x="81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4" y="47"/>
                          <a:pt x="30" y="53"/>
                        </a:cubicBezTo>
                        <a:cubicBezTo>
                          <a:pt x="13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7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7" y="104"/>
                          <a:pt x="100" y="102"/>
                          <a:pt x="100" y="98"/>
                        </a:cubicBezTo>
                        <a:cubicBezTo>
                          <a:pt x="100" y="98"/>
                          <a:pt x="100" y="97"/>
                          <a:pt x="100" y="96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sp>
            <p:nvSpPr>
              <p:cNvPr id="109" name="Google Shape;109;p2"/>
              <p:cNvSpPr txBox="1"/>
              <p:nvPr/>
            </p:nvSpPr>
            <p:spPr>
              <a:xfrm>
                <a:off x="9042407" y="2375186"/>
                <a:ext cx="2537363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dirty="0" err="1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Obtenez</a:t>
                </a: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b="1" dirty="0" err="1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vos</a:t>
                </a: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b="1" dirty="0" err="1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identifiants</a:t>
                </a: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 de </a:t>
                </a:r>
                <a:r>
                  <a:rPr lang="en-US" sz="1200" b="1" dirty="0" err="1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connexion</a:t>
                </a: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.</a:t>
                </a:r>
                <a:endParaRPr dirty="0">
                  <a:latin typeface="+mj-lt"/>
                </a:endParaRPr>
              </a:p>
            </p:txBody>
          </p:sp>
        </p:grpSp>
        <p:grpSp>
          <p:nvGrpSpPr>
            <p:cNvPr id="110" name="Google Shape;110;p2"/>
            <p:cNvGrpSpPr/>
            <p:nvPr/>
          </p:nvGrpSpPr>
          <p:grpSpPr>
            <a:xfrm>
              <a:off x="8508839" y="3012315"/>
              <a:ext cx="2861610" cy="449681"/>
              <a:chOff x="8508839" y="3422879"/>
              <a:chExt cx="2861610" cy="449681"/>
            </a:xfrm>
          </p:grpSpPr>
          <p:grpSp>
            <p:nvGrpSpPr>
              <p:cNvPr id="111" name="Google Shape;111;p2"/>
              <p:cNvGrpSpPr/>
              <p:nvPr/>
            </p:nvGrpSpPr>
            <p:grpSpPr>
              <a:xfrm>
                <a:off x="8508839" y="3422879"/>
                <a:ext cx="449681" cy="449681"/>
                <a:chOff x="3365514" y="2271570"/>
                <a:chExt cx="876302" cy="876300"/>
              </a:xfrm>
            </p:grpSpPr>
            <p:sp>
              <p:nvSpPr>
                <p:cNvPr id="112" name="Google Shape;112;p2"/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500" b="1">
                    <a:solidFill>
                      <a:schemeClr val="accent1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grpSp>
              <p:nvGrpSpPr>
                <p:cNvPr id="113" name="Google Shape;113;p2"/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</p:grpSpPr>
              <p:sp>
                <p:nvSpPr>
                  <p:cNvPr id="114" name="Google Shape;114;p2"/>
                  <p:cNvSpPr/>
                  <p:nvPr/>
                </p:nvSpPr>
                <p:spPr>
                  <a:xfrm>
                    <a:off x="6099175" y="6997700"/>
                    <a:ext cx="877887" cy="366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4" h="122" extrusionOk="0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15" name="Google Shape;115;p2"/>
                  <p:cNvSpPr/>
                  <p:nvPr/>
                </p:nvSpPr>
                <p:spPr>
                  <a:xfrm>
                    <a:off x="6492875" y="6886575"/>
                    <a:ext cx="90487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" h="25" extrusionOk="0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16" name="Google Shape;116;p2"/>
                  <p:cNvSpPr/>
                  <p:nvPr/>
                </p:nvSpPr>
                <p:spPr>
                  <a:xfrm>
                    <a:off x="6454775" y="6627813"/>
                    <a:ext cx="169862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" h="25" extrusionOk="0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17" name="Google Shape;117;p2"/>
                  <p:cNvSpPr/>
                  <p:nvPr/>
                </p:nvSpPr>
                <p:spPr>
                  <a:xfrm>
                    <a:off x="6284913" y="6627813"/>
                    <a:ext cx="149225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" h="25" extrusionOk="0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18" name="Google Shape;118;p2"/>
                  <p:cNvSpPr/>
                  <p:nvPr/>
                </p:nvSpPr>
                <p:spPr>
                  <a:xfrm>
                    <a:off x="6486525" y="6516688"/>
                    <a:ext cx="104775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" h="25" extrusionOk="0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19" name="Google Shape;119;p2"/>
                  <p:cNvSpPr/>
                  <p:nvPr/>
                </p:nvSpPr>
                <p:spPr>
                  <a:xfrm>
                    <a:off x="6454775" y="6738938"/>
                    <a:ext cx="166687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" h="37" extrusionOk="0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20" name="Google Shape;120;p2"/>
                  <p:cNvSpPr/>
                  <p:nvPr/>
                </p:nvSpPr>
                <p:spPr>
                  <a:xfrm>
                    <a:off x="6284913" y="6738938"/>
                    <a:ext cx="153987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" h="37" extrusionOk="0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21" name="Google Shape;121;p2"/>
                  <p:cNvSpPr/>
                  <p:nvPr/>
                </p:nvSpPr>
                <p:spPr>
                  <a:xfrm>
                    <a:off x="6329363" y="6886575"/>
                    <a:ext cx="190500" cy="107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" h="36" extrusionOk="0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22" name="Google Shape;122;p2"/>
                  <p:cNvSpPr/>
                  <p:nvPr/>
                </p:nvSpPr>
                <p:spPr>
                  <a:xfrm>
                    <a:off x="6556375" y="6886575"/>
                    <a:ext cx="190500" cy="107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" h="36" extrusionOk="0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23" name="Google Shape;123;p2"/>
                  <p:cNvSpPr/>
                  <p:nvPr/>
                </p:nvSpPr>
                <p:spPr>
                  <a:xfrm>
                    <a:off x="6326188" y="6480175"/>
                    <a:ext cx="196850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" h="37" extrusionOk="0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24" name="Google Shape;124;p2"/>
                  <p:cNvSpPr/>
                  <p:nvPr/>
                </p:nvSpPr>
                <p:spPr>
                  <a:xfrm>
                    <a:off x="6556375" y="6480175"/>
                    <a:ext cx="193675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" h="37" extrusionOk="0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25" name="Google Shape;125;p2"/>
                  <p:cNvSpPr/>
                  <p:nvPr/>
                </p:nvSpPr>
                <p:spPr>
                  <a:xfrm>
                    <a:off x="6645275" y="6627813"/>
                    <a:ext cx="149225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" h="25" extrusionOk="0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26" name="Google Shape;126;p2"/>
                  <p:cNvSpPr/>
                  <p:nvPr/>
                </p:nvSpPr>
                <p:spPr>
                  <a:xfrm>
                    <a:off x="6638925" y="6738938"/>
                    <a:ext cx="155575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" h="37" extrusionOk="0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sp>
            <p:nvSpPr>
              <p:cNvPr id="127" name="Google Shape;127;p2"/>
              <p:cNvSpPr txBox="1"/>
              <p:nvPr/>
            </p:nvSpPr>
            <p:spPr>
              <a:xfrm>
                <a:off x="9144007" y="3539998"/>
                <a:ext cx="2226442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Se connecter</a:t>
                </a:r>
                <a:r>
                  <a:rPr lang="en-US" sz="1200" b="1" dirty="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.</a:t>
                </a:r>
                <a:endParaRPr dirty="0"/>
              </a:p>
            </p:txBody>
          </p:sp>
        </p:grpSp>
        <p:grpSp>
          <p:nvGrpSpPr>
            <p:cNvPr id="128" name="Google Shape;128;p2"/>
            <p:cNvGrpSpPr/>
            <p:nvPr/>
          </p:nvGrpSpPr>
          <p:grpSpPr>
            <a:xfrm>
              <a:off x="8508839" y="3971845"/>
              <a:ext cx="3070929" cy="449681"/>
              <a:chOff x="8508839" y="4569210"/>
              <a:chExt cx="3070929" cy="449681"/>
            </a:xfrm>
          </p:grpSpPr>
          <p:grpSp>
            <p:nvGrpSpPr>
              <p:cNvPr id="129" name="Google Shape;129;p2"/>
              <p:cNvGrpSpPr/>
              <p:nvPr/>
            </p:nvGrpSpPr>
            <p:grpSpPr>
              <a:xfrm>
                <a:off x="8508839" y="4569210"/>
                <a:ext cx="449681" cy="449681"/>
                <a:chOff x="3365514" y="2271570"/>
                <a:chExt cx="876302" cy="876300"/>
              </a:xfrm>
            </p:grpSpPr>
            <p:sp>
              <p:nvSpPr>
                <p:cNvPr id="130" name="Google Shape;130;p2"/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5400000" algn="t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500" b="1">
                    <a:solidFill>
                      <a:schemeClr val="accent1"/>
                    </a:solidFill>
                    <a:latin typeface="Roboto"/>
                    <a:ea typeface="Roboto"/>
                    <a:cs typeface="Roboto"/>
                    <a:sym typeface="Roboto"/>
                  </a:endParaRPr>
                </a:p>
              </p:txBody>
            </p:sp>
            <p:grpSp>
              <p:nvGrpSpPr>
                <p:cNvPr id="131" name="Google Shape;131;p2"/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</p:grpSpPr>
              <p:sp>
                <p:nvSpPr>
                  <p:cNvPr id="132" name="Google Shape;132;p2"/>
                  <p:cNvSpPr/>
                  <p:nvPr/>
                </p:nvSpPr>
                <p:spPr>
                  <a:xfrm>
                    <a:off x="6099175" y="6997700"/>
                    <a:ext cx="877887" cy="3667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4" h="122" extrusionOk="0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33" name="Google Shape;133;p2"/>
                  <p:cNvSpPr/>
                  <p:nvPr/>
                </p:nvSpPr>
                <p:spPr>
                  <a:xfrm>
                    <a:off x="6492875" y="6886575"/>
                    <a:ext cx="90487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" h="25" extrusionOk="0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34" name="Google Shape;134;p2"/>
                  <p:cNvSpPr/>
                  <p:nvPr/>
                </p:nvSpPr>
                <p:spPr>
                  <a:xfrm>
                    <a:off x="6454775" y="6627813"/>
                    <a:ext cx="169862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" h="25" extrusionOk="0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35" name="Google Shape;135;p2"/>
                  <p:cNvSpPr/>
                  <p:nvPr/>
                </p:nvSpPr>
                <p:spPr>
                  <a:xfrm>
                    <a:off x="6284913" y="6627813"/>
                    <a:ext cx="149225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" h="25" extrusionOk="0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36" name="Google Shape;136;p2"/>
                  <p:cNvSpPr/>
                  <p:nvPr/>
                </p:nvSpPr>
                <p:spPr>
                  <a:xfrm>
                    <a:off x="6486525" y="6516688"/>
                    <a:ext cx="104775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" h="25" extrusionOk="0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37" name="Google Shape;137;p2"/>
                  <p:cNvSpPr/>
                  <p:nvPr/>
                </p:nvSpPr>
                <p:spPr>
                  <a:xfrm>
                    <a:off x="6454775" y="6738938"/>
                    <a:ext cx="166687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6" h="37" extrusionOk="0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38" name="Google Shape;138;p2"/>
                  <p:cNvSpPr/>
                  <p:nvPr/>
                </p:nvSpPr>
                <p:spPr>
                  <a:xfrm>
                    <a:off x="6284913" y="6738938"/>
                    <a:ext cx="153987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" h="37" extrusionOk="0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39" name="Google Shape;139;p2"/>
                  <p:cNvSpPr/>
                  <p:nvPr/>
                </p:nvSpPr>
                <p:spPr>
                  <a:xfrm>
                    <a:off x="6329363" y="6886575"/>
                    <a:ext cx="190500" cy="107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" h="36" extrusionOk="0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40" name="Google Shape;140;p2"/>
                  <p:cNvSpPr/>
                  <p:nvPr/>
                </p:nvSpPr>
                <p:spPr>
                  <a:xfrm>
                    <a:off x="6556375" y="6886575"/>
                    <a:ext cx="190500" cy="1079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4" h="36" extrusionOk="0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41" name="Google Shape;141;p2"/>
                  <p:cNvSpPr/>
                  <p:nvPr/>
                </p:nvSpPr>
                <p:spPr>
                  <a:xfrm>
                    <a:off x="6326188" y="6480175"/>
                    <a:ext cx="196850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6" h="37" extrusionOk="0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42" name="Google Shape;142;p2"/>
                  <p:cNvSpPr/>
                  <p:nvPr/>
                </p:nvSpPr>
                <p:spPr>
                  <a:xfrm>
                    <a:off x="6556375" y="6480175"/>
                    <a:ext cx="193675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5" h="37" extrusionOk="0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43" name="Google Shape;143;p2"/>
                  <p:cNvSpPr/>
                  <p:nvPr/>
                </p:nvSpPr>
                <p:spPr>
                  <a:xfrm>
                    <a:off x="6645275" y="6627813"/>
                    <a:ext cx="149225" cy="74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0" h="25" extrusionOk="0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  <p:sp>
                <p:nvSpPr>
                  <p:cNvPr id="144" name="Google Shape;144;p2"/>
                  <p:cNvSpPr/>
                  <p:nvPr/>
                </p:nvSpPr>
                <p:spPr>
                  <a:xfrm>
                    <a:off x="6638925" y="6738938"/>
                    <a:ext cx="155575" cy="111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" h="37" extrusionOk="0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350">
                      <a:solidFill>
                        <a:schemeClr val="dk1"/>
                      </a:solidFill>
                      <a:latin typeface="Roboto"/>
                      <a:ea typeface="Roboto"/>
                      <a:cs typeface="Roboto"/>
                      <a:sym typeface="Roboto"/>
                    </a:endParaRPr>
                  </a:p>
                </p:txBody>
              </p:sp>
            </p:grpSp>
          </p:grpSp>
          <p:sp>
            <p:nvSpPr>
              <p:cNvPr id="145" name="Google Shape;145;p2"/>
              <p:cNvSpPr txBox="1"/>
              <p:nvPr/>
            </p:nvSpPr>
            <p:spPr>
              <a:xfrm>
                <a:off x="9144006" y="4686329"/>
                <a:ext cx="2435762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 dirty="0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Accepter la </a:t>
                </a:r>
                <a:r>
                  <a:rPr lang="en-US" sz="1200" b="1" dirty="0" err="1">
                    <a:solidFill>
                      <a:schemeClr val="lt1"/>
                    </a:solidFill>
                    <a:latin typeface="+mj-lt"/>
                    <a:ea typeface="Roboto"/>
                    <a:cs typeface="Roboto"/>
                    <a:sym typeface="Roboto"/>
                  </a:rPr>
                  <a:t>réservation</a:t>
                </a:r>
                <a:r>
                  <a:rPr lang="en-US" sz="1200" b="1" dirty="0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.</a:t>
                </a:r>
                <a:endParaRPr dirty="0"/>
              </a:p>
            </p:txBody>
          </p:sp>
        </p:grpSp>
      </p:grpSp>
      <p:pic>
        <p:nvPicPr>
          <p:cNvPr id="146" name="Google Shape;14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3824" y="2894572"/>
            <a:ext cx="1341117" cy="457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4849" y="438150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154" name="Google Shape;154;p3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155" name="Google Shape;155;p3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 dirty="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 dirty="0"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 dirty="0"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 dirty="0"/>
          </a:p>
        </p:txBody>
      </p:sp>
      <p:sp>
        <p:nvSpPr>
          <p:cNvPr id="156" name="Google Shape;156;p3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3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sp>
        <p:nvSpPr>
          <p:cNvPr id="158" name="Google Shape;158;p3"/>
          <p:cNvSpPr txBox="1"/>
          <p:nvPr/>
        </p:nvSpPr>
        <p:spPr>
          <a:xfrm>
            <a:off x="5889698" y="1911366"/>
            <a:ext cx="3120600" cy="2616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Autorisations</a:t>
            </a: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 de circulation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rgbClr val="000000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Pour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protéger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la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confidentialité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des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utilisateurs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et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détecter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votre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position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actuelle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, les applications qui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utilisent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les services de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localisation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doivent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demander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une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autorisation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de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localisation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.</a:t>
            </a:r>
            <a:endParaRPr dirty="0">
              <a:latin typeface="+mj-l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dirty="0">
              <a:solidFill>
                <a:srgbClr val="202124"/>
              </a:solidFill>
              <a:latin typeface="+mj-lt"/>
              <a:ea typeface="Roboto"/>
              <a:cs typeface="Roboto"/>
              <a:sym typeface="Roboto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Les systems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d’exploitations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 ne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peuvent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pas accorder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d'autorisations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automatiquement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,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elles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doivent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être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confirmées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par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l'utilisateur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.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L’application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Vous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demande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d'accepter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les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autorisations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la première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fois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que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vous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la lancer via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une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fenêtre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contextuelle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qui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vous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demande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d'autoriser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ou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de refuser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chaque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dirty="0" err="1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demande</a:t>
            </a:r>
            <a:r>
              <a:rPr lang="en-US" sz="1000" dirty="0">
                <a:solidFill>
                  <a:srgbClr val="202124"/>
                </a:solidFill>
                <a:latin typeface="+mj-lt"/>
                <a:ea typeface="Roboto"/>
                <a:cs typeface="Roboto"/>
                <a:sym typeface="Roboto"/>
              </a:rPr>
              <a:t>.</a:t>
            </a:r>
            <a:endParaRPr dirty="0">
              <a:latin typeface="+mj-l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dirty="0">
              <a:solidFill>
                <a:srgbClr val="202124"/>
              </a:solidFill>
              <a:latin typeface="+mj-lt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0" i="0" dirty="0">
              <a:solidFill>
                <a:srgbClr val="20212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0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000" b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59" name="Google Shape;159;p3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160" name="Google Shape;160;p3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7" name="Google Shape;167;p3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168" name="Google Shape;168;p3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74" name="Google Shape;174;p3"/>
          <p:cNvSpPr/>
          <p:nvPr/>
        </p:nvSpPr>
        <p:spPr>
          <a:xfrm>
            <a:off x="-547785" y="172394"/>
            <a:ext cx="4367532" cy="537795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  <a:latin typeface="+mj-lt"/>
                <a:ea typeface="Roboto"/>
                <a:cs typeface="Roboto"/>
                <a:sym typeface="Roboto"/>
              </a:rPr>
              <a:t>Autorisations</a:t>
            </a:r>
            <a:r>
              <a:rPr lang="en-US" sz="1800" dirty="0">
                <a:solidFill>
                  <a:schemeClr val="lt1"/>
                </a:solidFill>
                <a:latin typeface="+mj-lt"/>
                <a:ea typeface="Roboto"/>
                <a:cs typeface="Roboto"/>
                <a:sym typeface="Roboto"/>
              </a:rPr>
              <a:t> de circulation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5" name="Google Shape;175;p3"/>
          <p:cNvCxnSpPr/>
          <p:nvPr/>
        </p:nvCxnSpPr>
        <p:spPr>
          <a:xfrm rot="10800000">
            <a:off x="5364656" y="2894813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929292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176" name="Google Shape;17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18079" y="652723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B3B3B"/>
              </a:buClr>
              <a:buSzPts val="1000"/>
              <a:buNone/>
            </a:pPr>
            <a:r>
              <a:rPr lang="en-US" b="1" dirty="0" err="1">
                <a:solidFill>
                  <a:srgbClr val="3B3B3B"/>
                </a:solidFill>
                <a:latin typeface="+mj-lt"/>
              </a:rPr>
              <a:t>L'application</a:t>
            </a:r>
            <a:r>
              <a:rPr lang="en-US" b="1" dirty="0">
                <a:solidFill>
                  <a:srgbClr val="3B3B3B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3B3B3B"/>
                </a:solidFill>
                <a:latin typeface="+mj-lt"/>
              </a:rPr>
              <a:t>Portail</a:t>
            </a:r>
            <a:r>
              <a:rPr lang="en-US" b="1" dirty="0">
                <a:solidFill>
                  <a:srgbClr val="3B3B3B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3B3B3B"/>
                </a:solidFill>
                <a:latin typeface="+mj-lt"/>
              </a:rPr>
              <a:t>Choufli</a:t>
            </a:r>
            <a:r>
              <a:rPr lang="en-US" b="1" dirty="0">
                <a:solidFill>
                  <a:srgbClr val="3B3B3B"/>
                </a:solidFill>
                <a:latin typeface="+mj-lt"/>
              </a:rPr>
              <a:t> Taxi </a:t>
            </a:r>
            <a:r>
              <a:rPr lang="en-US" b="1" dirty="0" err="1">
                <a:solidFill>
                  <a:srgbClr val="3B3B3B"/>
                </a:solidFill>
                <a:latin typeface="+mj-lt"/>
              </a:rPr>
              <a:t>fonctionne</a:t>
            </a:r>
            <a:r>
              <a:rPr lang="en-US" b="1" dirty="0">
                <a:solidFill>
                  <a:srgbClr val="3B3B3B"/>
                </a:solidFill>
                <a:latin typeface="+mj-lt"/>
              </a:rPr>
              <a:t> avec </a:t>
            </a:r>
            <a:r>
              <a:rPr lang="en-US" b="1" dirty="0" err="1">
                <a:solidFill>
                  <a:srgbClr val="3B3B3B"/>
                </a:solidFill>
                <a:latin typeface="+mj-lt"/>
              </a:rPr>
              <a:t>plusieurs</a:t>
            </a:r>
            <a:r>
              <a:rPr lang="en-US" b="1" dirty="0">
                <a:solidFill>
                  <a:srgbClr val="3B3B3B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3B3B3B"/>
                </a:solidFill>
                <a:latin typeface="+mj-lt"/>
              </a:rPr>
              <a:t>langues</a:t>
            </a:r>
            <a:endParaRPr dirty="0">
              <a:latin typeface="+mj-lt"/>
            </a:endParaRPr>
          </a:p>
        </p:txBody>
      </p:sp>
      <p:sp>
        <p:nvSpPr>
          <p:cNvPr id="182" name="Google Shape;182;p4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"/>
              <a:buNone/>
            </a:pPr>
            <a:r>
              <a:rPr lang="en-US" dirty="0" err="1">
                <a:solidFill>
                  <a:schemeClr val="dk1"/>
                </a:solidFill>
                <a:latin typeface="+mj-lt"/>
              </a:rPr>
              <a:t>Choisissez</a:t>
            </a:r>
            <a:r>
              <a:rPr lang="en-US" dirty="0">
                <a:solidFill>
                  <a:schemeClr val="dk1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+mj-lt"/>
              </a:rPr>
              <a:t>votre</a:t>
            </a:r>
            <a:r>
              <a:rPr lang="en-US" dirty="0">
                <a:solidFill>
                  <a:schemeClr val="dk1"/>
                </a:solidFill>
                <a:latin typeface="+mj-lt"/>
              </a:rPr>
              <a:t> langue</a:t>
            </a:r>
            <a:endParaRPr dirty="0">
              <a:latin typeface="+mj-lt"/>
            </a:endParaRPr>
          </a:p>
        </p:txBody>
      </p:sp>
      <p:sp>
        <p:nvSpPr>
          <p:cNvPr id="183" name="Google Shape;183;p4"/>
          <p:cNvSpPr txBox="1"/>
          <p:nvPr/>
        </p:nvSpPr>
        <p:spPr>
          <a:xfrm>
            <a:off x="1183496" y="1795880"/>
            <a:ext cx="1243519" cy="16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Noto Sans Symbols"/>
              <a:buNone/>
            </a:pPr>
            <a:r>
              <a:rPr lang="en-US" sz="1200" b="1" dirty="0">
                <a:solidFill>
                  <a:srgbClr val="5B5B5B"/>
                </a:solidFill>
                <a:latin typeface="+mj-lt"/>
                <a:ea typeface="Roboto"/>
                <a:cs typeface="Roboto"/>
                <a:sym typeface="Roboto"/>
              </a:rPr>
              <a:t>Langue </a:t>
            </a:r>
            <a:r>
              <a:rPr lang="en-US" sz="1200" b="1" dirty="0" err="1">
                <a:solidFill>
                  <a:srgbClr val="5B5B5B"/>
                </a:solidFill>
                <a:latin typeface="+mj-lt"/>
                <a:ea typeface="Roboto"/>
                <a:cs typeface="Roboto"/>
                <a:sym typeface="Roboto"/>
              </a:rPr>
              <a:t>arabe</a:t>
            </a:r>
            <a:endParaRPr dirty="0">
              <a:latin typeface="+mj-lt"/>
            </a:endParaRPr>
          </a:p>
        </p:txBody>
      </p:sp>
      <p:grpSp>
        <p:nvGrpSpPr>
          <p:cNvPr id="184" name="Google Shape;184;p4"/>
          <p:cNvGrpSpPr/>
          <p:nvPr/>
        </p:nvGrpSpPr>
        <p:grpSpPr>
          <a:xfrm>
            <a:off x="2731573" y="2750339"/>
            <a:ext cx="382324" cy="381718"/>
            <a:chOff x="838200" y="2346325"/>
            <a:chExt cx="1001713" cy="1000125"/>
          </a:xfrm>
        </p:grpSpPr>
        <p:sp>
          <p:nvSpPr>
            <p:cNvPr id="185" name="Google Shape;185;p4"/>
            <p:cNvSpPr/>
            <p:nvPr/>
          </p:nvSpPr>
          <p:spPr>
            <a:xfrm>
              <a:off x="919163" y="2427288"/>
              <a:ext cx="593725" cy="592138"/>
            </a:xfrm>
            <a:custGeom>
              <a:avLst/>
              <a:gdLst/>
              <a:ahLst/>
              <a:cxnLst/>
              <a:rect l="l" t="t" r="r" b="b"/>
              <a:pathLst>
                <a:path w="2245" h="2241" extrusionOk="0">
                  <a:moveTo>
                    <a:pt x="1122" y="149"/>
                  </a:moveTo>
                  <a:lnTo>
                    <a:pt x="1045" y="152"/>
                  </a:lnTo>
                  <a:lnTo>
                    <a:pt x="969" y="161"/>
                  </a:lnTo>
                  <a:lnTo>
                    <a:pt x="894" y="175"/>
                  </a:lnTo>
                  <a:lnTo>
                    <a:pt x="821" y="196"/>
                  </a:lnTo>
                  <a:lnTo>
                    <a:pt x="749" y="222"/>
                  </a:lnTo>
                  <a:lnTo>
                    <a:pt x="681" y="254"/>
                  </a:lnTo>
                  <a:lnTo>
                    <a:pt x="614" y="290"/>
                  </a:lnTo>
                  <a:lnTo>
                    <a:pt x="551" y="333"/>
                  </a:lnTo>
                  <a:lnTo>
                    <a:pt x="491" y="380"/>
                  </a:lnTo>
                  <a:lnTo>
                    <a:pt x="434" y="433"/>
                  </a:lnTo>
                  <a:lnTo>
                    <a:pt x="382" y="489"/>
                  </a:lnTo>
                  <a:lnTo>
                    <a:pt x="336" y="548"/>
                  </a:lnTo>
                  <a:lnTo>
                    <a:pt x="294" y="609"/>
                  </a:lnTo>
                  <a:lnTo>
                    <a:pt x="259" y="672"/>
                  </a:lnTo>
                  <a:lnTo>
                    <a:pt x="227" y="738"/>
                  </a:lnTo>
                  <a:lnTo>
                    <a:pt x="202" y="805"/>
                  </a:lnTo>
                  <a:lnTo>
                    <a:pt x="181" y="874"/>
                  </a:lnTo>
                  <a:lnTo>
                    <a:pt x="165" y="943"/>
                  </a:lnTo>
                  <a:lnTo>
                    <a:pt x="156" y="1014"/>
                  </a:lnTo>
                  <a:lnTo>
                    <a:pt x="150" y="1085"/>
                  </a:lnTo>
                  <a:lnTo>
                    <a:pt x="150" y="1156"/>
                  </a:lnTo>
                  <a:lnTo>
                    <a:pt x="156" y="1227"/>
                  </a:lnTo>
                  <a:lnTo>
                    <a:pt x="165" y="1297"/>
                  </a:lnTo>
                  <a:lnTo>
                    <a:pt x="181" y="1367"/>
                  </a:lnTo>
                  <a:lnTo>
                    <a:pt x="202" y="1435"/>
                  </a:lnTo>
                  <a:lnTo>
                    <a:pt x="227" y="1503"/>
                  </a:lnTo>
                  <a:lnTo>
                    <a:pt x="259" y="1568"/>
                  </a:lnTo>
                  <a:lnTo>
                    <a:pt x="294" y="1632"/>
                  </a:lnTo>
                  <a:lnTo>
                    <a:pt x="336" y="1693"/>
                  </a:lnTo>
                  <a:lnTo>
                    <a:pt x="382" y="1751"/>
                  </a:lnTo>
                  <a:lnTo>
                    <a:pt x="434" y="1807"/>
                  </a:lnTo>
                  <a:lnTo>
                    <a:pt x="491" y="1859"/>
                  </a:lnTo>
                  <a:lnTo>
                    <a:pt x="551" y="1908"/>
                  </a:lnTo>
                  <a:lnTo>
                    <a:pt x="614" y="1949"/>
                  </a:lnTo>
                  <a:lnTo>
                    <a:pt x="681" y="1986"/>
                  </a:lnTo>
                  <a:lnTo>
                    <a:pt x="749" y="2018"/>
                  </a:lnTo>
                  <a:lnTo>
                    <a:pt x="821" y="2045"/>
                  </a:lnTo>
                  <a:lnTo>
                    <a:pt x="894" y="2065"/>
                  </a:lnTo>
                  <a:lnTo>
                    <a:pt x="969" y="2080"/>
                  </a:lnTo>
                  <a:lnTo>
                    <a:pt x="1045" y="2089"/>
                  </a:lnTo>
                  <a:lnTo>
                    <a:pt x="1122" y="2092"/>
                  </a:lnTo>
                  <a:lnTo>
                    <a:pt x="1200" y="2089"/>
                  </a:lnTo>
                  <a:lnTo>
                    <a:pt x="1276" y="2080"/>
                  </a:lnTo>
                  <a:lnTo>
                    <a:pt x="1351" y="2065"/>
                  </a:lnTo>
                  <a:lnTo>
                    <a:pt x="1424" y="2045"/>
                  </a:lnTo>
                  <a:lnTo>
                    <a:pt x="1495" y="2018"/>
                  </a:lnTo>
                  <a:lnTo>
                    <a:pt x="1564" y="1986"/>
                  </a:lnTo>
                  <a:lnTo>
                    <a:pt x="1629" y="1949"/>
                  </a:lnTo>
                  <a:lnTo>
                    <a:pt x="1693" y="1908"/>
                  </a:lnTo>
                  <a:lnTo>
                    <a:pt x="1753" y="1859"/>
                  </a:lnTo>
                  <a:lnTo>
                    <a:pt x="1811" y="1807"/>
                  </a:lnTo>
                  <a:lnTo>
                    <a:pt x="1861" y="1751"/>
                  </a:lnTo>
                  <a:lnTo>
                    <a:pt x="1909" y="1693"/>
                  </a:lnTo>
                  <a:lnTo>
                    <a:pt x="1949" y="1632"/>
                  </a:lnTo>
                  <a:lnTo>
                    <a:pt x="1986" y="1568"/>
                  </a:lnTo>
                  <a:lnTo>
                    <a:pt x="2017" y="1503"/>
                  </a:lnTo>
                  <a:lnTo>
                    <a:pt x="2043" y="1435"/>
                  </a:lnTo>
                  <a:lnTo>
                    <a:pt x="2064" y="1367"/>
                  </a:lnTo>
                  <a:lnTo>
                    <a:pt x="2079" y="1297"/>
                  </a:lnTo>
                  <a:lnTo>
                    <a:pt x="2089" y="1227"/>
                  </a:lnTo>
                  <a:lnTo>
                    <a:pt x="2095" y="1156"/>
                  </a:lnTo>
                  <a:lnTo>
                    <a:pt x="2095" y="1085"/>
                  </a:lnTo>
                  <a:lnTo>
                    <a:pt x="2089" y="1014"/>
                  </a:lnTo>
                  <a:lnTo>
                    <a:pt x="2079" y="943"/>
                  </a:lnTo>
                  <a:lnTo>
                    <a:pt x="2064" y="874"/>
                  </a:lnTo>
                  <a:lnTo>
                    <a:pt x="2043" y="805"/>
                  </a:lnTo>
                  <a:lnTo>
                    <a:pt x="2017" y="738"/>
                  </a:lnTo>
                  <a:lnTo>
                    <a:pt x="1986" y="672"/>
                  </a:lnTo>
                  <a:lnTo>
                    <a:pt x="1949" y="609"/>
                  </a:lnTo>
                  <a:lnTo>
                    <a:pt x="1909" y="548"/>
                  </a:lnTo>
                  <a:lnTo>
                    <a:pt x="1861" y="489"/>
                  </a:lnTo>
                  <a:lnTo>
                    <a:pt x="1811" y="433"/>
                  </a:lnTo>
                  <a:lnTo>
                    <a:pt x="1753" y="380"/>
                  </a:lnTo>
                  <a:lnTo>
                    <a:pt x="1693" y="333"/>
                  </a:lnTo>
                  <a:lnTo>
                    <a:pt x="1629" y="290"/>
                  </a:lnTo>
                  <a:lnTo>
                    <a:pt x="1564" y="254"/>
                  </a:lnTo>
                  <a:lnTo>
                    <a:pt x="1495" y="222"/>
                  </a:lnTo>
                  <a:lnTo>
                    <a:pt x="1424" y="196"/>
                  </a:lnTo>
                  <a:lnTo>
                    <a:pt x="1351" y="175"/>
                  </a:lnTo>
                  <a:lnTo>
                    <a:pt x="1276" y="161"/>
                  </a:lnTo>
                  <a:lnTo>
                    <a:pt x="1200" y="152"/>
                  </a:lnTo>
                  <a:lnTo>
                    <a:pt x="1122" y="149"/>
                  </a:lnTo>
                  <a:close/>
                  <a:moveTo>
                    <a:pt x="1122" y="0"/>
                  </a:moveTo>
                  <a:lnTo>
                    <a:pt x="1203" y="2"/>
                  </a:lnTo>
                  <a:lnTo>
                    <a:pt x="1284" y="12"/>
                  </a:lnTo>
                  <a:lnTo>
                    <a:pt x="1363" y="25"/>
                  </a:lnTo>
                  <a:lnTo>
                    <a:pt x="1440" y="45"/>
                  </a:lnTo>
                  <a:lnTo>
                    <a:pt x="1515" y="70"/>
                  </a:lnTo>
                  <a:lnTo>
                    <a:pt x="1589" y="100"/>
                  </a:lnTo>
                  <a:lnTo>
                    <a:pt x="1659" y="136"/>
                  </a:lnTo>
                  <a:lnTo>
                    <a:pt x="1728" y="176"/>
                  </a:lnTo>
                  <a:lnTo>
                    <a:pt x="1793" y="222"/>
                  </a:lnTo>
                  <a:lnTo>
                    <a:pt x="1857" y="272"/>
                  </a:lnTo>
                  <a:lnTo>
                    <a:pt x="1916" y="327"/>
                  </a:lnTo>
                  <a:lnTo>
                    <a:pt x="1971" y="387"/>
                  </a:lnTo>
                  <a:lnTo>
                    <a:pt x="2022" y="450"/>
                  </a:lnTo>
                  <a:lnTo>
                    <a:pt x="2068" y="515"/>
                  </a:lnTo>
                  <a:lnTo>
                    <a:pt x="2109" y="584"/>
                  </a:lnTo>
                  <a:lnTo>
                    <a:pt x="2144" y="655"/>
                  </a:lnTo>
                  <a:lnTo>
                    <a:pt x="2174" y="729"/>
                  </a:lnTo>
                  <a:lnTo>
                    <a:pt x="2200" y="803"/>
                  </a:lnTo>
                  <a:lnTo>
                    <a:pt x="2219" y="881"/>
                  </a:lnTo>
                  <a:lnTo>
                    <a:pt x="2233" y="959"/>
                  </a:lnTo>
                  <a:lnTo>
                    <a:pt x="2243" y="1039"/>
                  </a:lnTo>
                  <a:lnTo>
                    <a:pt x="2245" y="1120"/>
                  </a:lnTo>
                  <a:lnTo>
                    <a:pt x="2243" y="1201"/>
                  </a:lnTo>
                  <a:lnTo>
                    <a:pt x="2233" y="1282"/>
                  </a:lnTo>
                  <a:lnTo>
                    <a:pt x="2219" y="1360"/>
                  </a:lnTo>
                  <a:lnTo>
                    <a:pt x="2200" y="1437"/>
                  </a:lnTo>
                  <a:lnTo>
                    <a:pt x="2174" y="1512"/>
                  </a:lnTo>
                  <a:lnTo>
                    <a:pt x="2144" y="1586"/>
                  </a:lnTo>
                  <a:lnTo>
                    <a:pt x="2109" y="1656"/>
                  </a:lnTo>
                  <a:lnTo>
                    <a:pt x="2068" y="1724"/>
                  </a:lnTo>
                  <a:lnTo>
                    <a:pt x="2022" y="1790"/>
                  </a:lnTo>
                  <a:lnTo>
                    <a:pt x="1971" y="1854"/>
                  </a:lnTo>
                  <a:lnTo>
                    <a:pt x="1916" y="1912"/>
                  </a:lnTo>
                  <a:lnTo>
                    <a:pt x="1857" y="1968"/>
                  </a:lnTo>
                  <a:lnTo>
                    <a:pt x="1793" y="2018"/>
                  </a:lnTo>
                  <a:lnTo>
                    <a:pt x="1728" y="2065"/>
                  </a:lnTo>
                  <a:lnTo>
                    <a:pt x="1659" y="2105"/>
                  </a:lnTo>
                  <a:lnTo>
                    <a:pt x="1589" y="2141"/>
                  </a:lnTo>
                  <a:lnTo>
                    <a:pt x="1515" y="2171"/>
                  </a:lnTo>
                  <a:lnTo>
                    <a:pt x="1440" y="2196"/>
                  </a:lnTo>
                  <a:lnTo>
                    <a:pt x="1363" y="2216"/>
                  </a:lnTo>
                  <a:lnTo>
                    <a:pt x="1284" y="2229"/>
                  </a:lnTo>
                  <a:lnTo>
                    <a:pt x="1203" y="2239"/>
                  </a:lnTo>
                  <a:lnTo>
                    <a:pt x="1122" y="2241"/>
                  </a:lnTo>
                  <a:lnTo>
                    <a:pt x="1040" y="2239"/>
                  </a:lnTo>
                  <a:lnTo>
                    <a:pt x="961" y="2229"/>
                  </a:lnTo>
                  <a:lnTo>
                    <a:pt x="882" y="2216"/>
                  </a:lnTo>
                  <a:lnTo>
                    <a:pt x="805" y="2196"/>
                  </a:lnTo>
                  <a:lnTo>
                    <a:pt x="730" y="2171"/>
                  </a:lnTo>
                  <a:lnTo>
                    <a:pt x="656" y="2141"/>
                  </a:lnTo>
                  <a:lnTo>
                    <a:pt x="585" y="2105"/>
                  </a:lnTo>
                  <a:lnTo>
                    <a:pt x="516" y="2065"/>
                  </a:lnTo>
                  <a:lnTo>
                    <a:pt x="450" y="2018"/>
                  </a:lnTo>
                  <a:lnTo>
                    <a:pt x="388" y="1968"/>
                  </a:lnTo>
                  <a:lnTo>
                    <a:pt x="328" y="1912"/>
                  </a:lnTo>
                  <a:lnTo>
                    <a:pt x="273" y="1854"/>
                  </a:lnTo>
                  <a:lnTo>
                    <a:pt x="223" y="1790"/>
                  </a:lnTo>
                  <a:lnTo>
                    <a:pt x="177" y="1724"/>
                  </a:lnTo>
                  <a:lnTo>
                    <a:pt x="136" y="1656"/>
                  </a:lnTo>
                  <a:lnTo>
                    <a:pt x="100" y="1586"/>
                  </a:lnTo>
                  <a:lnTo>
                    <a:pt x="70" y="1512"/>
                  </a:lnTo>
                  <a:lnTo>
                    <a:pt x="45" y="1437"/>
                  </a:lnTo>
                  <a:lnTo>
                    <a:pt x="25" y="1360"/>
                  </a:lnTo>
                  <a:lnTo>
                    <a:pt x="12" y="1282"/>
                  </a:lnTo>
                  <a:lnTo>
                    <a:pt x="2" y="1201"/>
                  </a:lnTo>
                  <a:lnTo>
                    <a:pt x="0" y="1120"/>
                  </a:lnTo>
                  <a:lnTo>
                    <a:pt x="2" y="1039"/>
                  </a:lnTo>
                  <a:lnTo>
                    <a:pt x="12" y="959"/>
                  </a:lnTo>
                  <a:lnTo>
                    <a:pt x="25" y="881"/>
                  </a:lnTo>
                  <a:lnTo>
                    <a:pt x="45" y="803"/>
                  </a:lnTo>
                  <a:lnTo>
                    <a:pt x="70" y="729"/>
                  </a:lnTo>
                  <a:lnTo>
                    <a:pt x="100" y="655"/>
                  </a:lnTo>
                  <a:lnTo>
                    <a:pt x="136" y="584"/>
                  </a:lnTo>
                  <a:lnTo>
                    <a:pt x="177" y="515"/>
                  </a:lnTo>
                  <a:lnTo>
                    <a:pt x="223" y="450"/>
                  </a:lnTo>
                  <a:lnTo>
                    <a:pt x="273" y="387"/>
                  </a:lnTo>
                  <a:lnTo>
                    <a:pt x="328" y="327"/>
                  </a:lnTo>
                  <a:lnTo>
                    <a:pt x="388" y="272"/>
                  </a:lnTo>
                  <a:lnTo>
                    <a:pt x="450" y="222"/>
                  </a:lnTo>
                  <a:lnTo>
                    <a:pt x="516" y="176"/>
                  </a:lnTo>
                  <a:lnTo>
                    <a:pt x="585" y="136"/>
                  </a:lnTo>
                  <a:lnTo>
                    <a:pt x="656" y="100"/>
                  </a:lnTo>
                  <a:lnTo>
                    <a:pt x="730" y="70"/>
                  </a:lnTo>
                  <a:lnTo>
                    <a:pt x="805" y="45"/>
                  </a:lnTo>
                  <a:lnTo>
                    <a:pt x="882" y="25"/>
                  </a:lnTo>
                  <a:lnTo>
                    <a:pt x="961" y="12"/>
                  </a:lnTo>
                  <a:lnTo>
                    <a:pt x="1040" y="2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1306513" y="2522538"/>
              <a:ext cx="79375" cy="71438"/>
            </a:xfrm>
            <a:custGeom>
              <a:avLst/>
              <a:gdLst/>
              <a:ahLst/>
              <a:cxnLst/>
              <a:rect l="l" t="t" r="r" b="b"/>
              <a:pathLst>
                <a:path w="300" h="267" extrusionOk="0">
                  <a:moveTo>
                    <a:pt x="76" y="0"/>
                  </a:moveTo>
                  <a:lnTo>
                    <a:pt x="95" y="3"/>
                  </a:lnTo>
                  <a:lnTo>
                    <a:pt x="113" y="11"/>
                  </a:lnTo>
                  <a:lnTo>
                    <a:pt x="172" y="50"/>
                  </a:lnTo>
                  <a:lnTo>
                    <a:pt x="226" y="93"/>
                  </a:lnTo>
                  <a:lnTo>
                    <a:pt x="278" y="141"/>
                  </a:lnTo>
                  <a:lnTo>
                    <a:pt x="290" y="157"/>
                  </a:lnTo>
                  <a:lnTo>
                    <a:pt x="298" y="174"/>
                  </a:lnTo>
                  <a:lnTo>
                    <a:pt x="300" y="194"/>
                  </a:lnTo>
                  <a:lnTo>
                    <a:pt x="298" y="212"/>
                  </a:lnTo>
                  <a:lnTo>
                    <a:pt x="290" y="231"/>
                  </a:lnTo>
                  <a:lnTo>
                    <a:pt x="278" y="245"/>
                  </a:lnTo>
                  <a:lnTo>
                    <a:pt x="262" y="258"/>
                  </a:lnTo>
                  <a:lnTo>
                    <a:pt x="245" y="265"/>
                  </a:lnTo>
                  <a:lnTo>
                    <a:pt x="225" y="267"/>
                  </a:lnTo>
                  <a:lnTo>
                    <a:pt x="207" y="265"/>
                  </a:lnTo>
                  <a:lnTo>
                    <a:pt x="188" y="258"/>
                  </a:lnTo>
                  <a:lnTo>
                    <a:pt x="172" y="245"/>
                  </a:lnTo>
                  <a:lnTo>
                    <a:pt x="129" y="206"/>
                  </a:lnTo>
                  <a:lnTo>
                    <a:pt x="84" y="171"/>
                  </a:lnTo>
                  <a:lnTo>
                    <a:pt x="36" y="138"/>
                  </a:lnTo>
                  <a:lnTo>
                    <a:pt x="21" y="126"/>
                  </a:lnTo>
                  <a:lnTo>
                    <a:pt x="9" y="111"/>
                  </a:lnTo>
                  <a:lnTo>
                    <a:pt x="2" y="92"/>
                  </a:lnTo>
                  <a:lnTo>
                    <a:pt x="0" y="74"/>
                  </a:lnTo>
                  <a:lnTo>
                    <a:pt x="2" y="54"/>
                  </a:lnTo>
                  <a:lnTo>
                    <a:pt x="10" y="36"/>
                  </a:lnTo>
                  <a:lnTo>
                    <a:pt x="23" y="21"/>
                  </a:lnTo>
                  <a:lnTo>
                    <a:pt x="39" y="9"/>
                  </a:lnTo>
                  <a:lnTo>
                    <a:pt x="57" y="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1046163" y="2492375"/>
              <a:ext cx="222250" cy="101600"/>
            </a:xfrm>
            <a:custGeom>
              <a:avLst/>
              <a:gdLst/>
              <a:ahLst/>
              <a:cxnLst/>
              <a:rect l="l" t="t" r="r" b="b"/>
              <a:pathLst>
                <a:path w="838" h="382" extrusionOk="0">
                  <a:moveTo>
                    <a:pt x="638" y="0"/>
                  </a:moveTo>
                  <a:lnTo>
                    <a:pt x="706" y="2"/>
                  </a:lnTo>
                  <a:lnTo>
                    <a:pt x="776" y="10"/>
                  </a:lnTo>
                  <a:lnTo>
                    <a:pt x="795" y="16"/>
                  </a:lnTo>
                  <a:lnTo>
                    <a:pt x="811" y="26"/>
                  </a:lnTo>
                  <a:lnTo>
                    <a:pt x="824" y="40"/>
                  </a:lnTo>
                  <a:lnTo>
                    <a:pt x="833" y="56"/>
                  </a:lnTo>
                  <a:lnTo>
                    <a:pt x="838" y="75"/>
                  </a:lnTo>
                  <a:lnTo>
                    <a:pt x="838" y="95"/>
                  </a:lnTo>
                  <a:lnTo>
                    <a:pt x="832" y="114"/>
                  </a:lnTo>
                  <a:lnTo>
                    <a:pt x="822" y="131"/>
                  </a:lnTo>
                  <a:lnTo>
                    <a:pt x="808" y="144"/>
                  </a:lnTo>
                  <a:lnTo>
                    <a:pt x="792" y="153"/>
                  </a:lnTo>
                  <a:lnTo>
                    <a:pt x="772" y="158"/>
                  </a:lnTo>
                  <a:lnTo>
                    <a:pt x="752" y="158"/>
                  </a:lnTo>
                  <a:lnTo>
                    <a:pt x="690" y="151"/>
                  </a:lnTo>
                  <a:lnTo>
                    <a:pt x="628" y="148"/>
                  </a:lnTo>
                  <a:lnTo>
                    <a:pt x="567" y="153"/>
                  </a:lnTo>
                  <a:lnTo>
                    <a:pt x="505" y="162"/>
                  </a:lnTo>
                  <a:lnTo>
                    <a:pt x="445" y="176"/>
                  </a:lnTo>
                  <a:lnTo>
                    <a:pt x="386" y="194"/>
                  </a:lnTo>
                  <a:lnTo>
                    <a:pt x="330" y="219"/>
                  </a:lnTo>
                  <a:lnTo>
                    <a:pt x="274" y="248"/>
                  </a:lnTo>
                  <a:lnTo>
                    <a:pt x="222" y="281"/>
                  </a:lnTo>
                  <a:lnTo>
                    <a:pt x="173" y="319"/>
                  </a:lnTo>
                  <a:lnTo>
                    <a:pt x="127" y="360"/>
                  </a:lnTo>
                  <a:lnTo>
                    <a:pt x="110" y="373"/>
                  </a:lnTo>
                  <a:lnTo>
                    <a:pt x="93" y="380"/>
                  </a:lnTo>
                  <a:lnTo>
                    <a:pt x="75" y="382"/>
                  </a:lnTo>
                  <a:lnTo>
                    <a:pt x="55" y="380"/>
                  </a:lnTo>
                  <a:lnTo>
                    <a:pt x="38" y="373"/>
                  </a:lnTo>
                  <a:lnTo>
                    <a:pt x="21" y="360"/>
                  </a:lnTo>
                  <a:lnTo>
                    <a:pt x="9" y="346"/>
                  </a:lnTo>
                  <a:lnTo>
                    <a:pt x="2" y="327"/>
                  </a:lnTo>
                  <a:lnTo>
                    <a:pt x="0" y="309"/>
                  </a:lnTo>
                  <a:lnTo>
                    <a:pt x="2" y="289"/>
                  </a:lnTo>
                  <a:lnTo>
                    <a:pt x="9" y="272"/>
                  </a:lnTo>
                  <a:lnTo>
                    <a:pt x="21" y="256"/>
                  </a:lnTo>
                  <a:lnTo>
                    <a:pt x="72" y="208"/>
                  </a:lnTo>
                  <a:lnTo>
                    <a:pt x="127" y="166"/>
                  </a:lnTo>
                  <a:lnTo>
                    <a:pt x="183" y="128"/>
                  </a:lnTo>
                  <a:lnTo>
                    <a:pt x="243" y="95"/>
                  </a:lnTo>
                  <a:lnTo>
                    <a:pt x="306" y="67"/>
                  </a:lnTo>
                  <a:lnTo>
                    <a:pt x="369" y="42"/>
                  </a:lnTo>
                  <a:lnTo>
                    <a:pt x="435" y="24"/>
                  </a:lnTo>
                  <a:lnTo>
                    <a:pt x="502" y="11"/>
                  </a:lnTo>
                  <a:lnTo>
                    <a:pt x="569" y="2"/>
                  </a:lnTo>
                  <a:lnTo>
                    <a:pt x="6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1046163" y="2852738"/>
              <a:ext cx="77788" cy="69850"/>
            </a:xfrm>
            <a:custGeom>
              <a:avLst/>
              <a:gdLst/>
              <a:ahLst/>
              <a:cxnLst/>
              <a:rect l="l" t="t" r="r" b="b"/>
              <a:pathLst>
                <a:path w="292" h="263" extrusionOk="0">
                  <a:moveTo>
                    <a:pt x="75" y="0"/>
                  </a:moveTo>
                  <a:lnTo>
                    <a:pt x="93" y="4"/>
                  </a:lnTo>
                  <a:lnTo>
                    <a:pt x="110" y="11"/>
                  </a:lnTo>
                  <a:lnTo>
                    <a:pt x="127" y="22"/>
                  </a:lnTo>
                  <a:lnTo>
                    <a:pt x="168" y="60"/>
                  </a:lnTo>
                  <a:lnTo>
                    <a:pt x="211" y="95"/>
                  </a:lnTo>
                  <a:lnTo>
                    <a:pt x="257" y="126"/>
                  </a:lnTo>
                  <a:lnTo>
                    <a:pt x="272" y="139"/>
                  </a:lnTo>
                  <a:lnTo>
                    <a:pt x="284" y="155"/>
                  </a:lnTo>
                  <a:lnTo>
                    <a:pt x="289" y="172"/>
                  </a:lnTo>
                  <a:lnTo>
                    <a:pt x="292" y="192"/>
                  </a:lnTo>
                  <a:lnTo>
                    <a:pt x="289" y="210"/>
                  </a:lnTo>
                  <a:lnTo>
                    <a:pt x="280" y="229"/>
                  </a:lnTo>
                  <a:lnTo>
                    <a:pt x="269" y="244"/>
                  </a:lnTo>
                  <a:lnTo>
                    <a:pt x="252" y="255"/>
                  </a:lnTo>
                  <a:lnTo>
                    <a:pt x="235" y="261"/>
                  </a:lnTo>
                  <a:lnTo>
                    <a:pt x="217" y="263"/>
                  </a:lnTo>
                  <a:lnTo>
                    <a:pt x="197" y="261"/>
                  </a:lnTo>
                  <a:lnTo>
                    <a:pt x="177" y="253"/>
                  </a:lnTo>
                  <a:lnTo>
                    <a:pt x="123" y="215"/>
                  </a:lnTo>
                  <a:lnTo>
                    <a:pt x="70" y="173"/>
                  </a:lnTo>
                  <a:lnTo>
                    <a:pt x="21" y="128"/>
                  </a:lnTo>
                  <a:lnTo>
                    <a:pt x="9" y="112"/>
                  </a:lnTo>
                  <a:lnTo>
                    <a:pt x="2" y="95"/>
                  </a:lnTo>
                  <a:lnTo>
                    <a:pt x="0" y="75"/>
                  </a:lnTo>
                  <a:lnTo>
                    <a:pt x="2" y="57"/>
                  </a:lnTo>
                  <a:lnTo>
                    <a:pt x="9" y="38"/>
                  </a:lnTo>
                  <a:lnTo>
                    <a:pt x="21" y="22"/>
                  </a:lnTo>
                  <a:lnTo>
                    <a:pt x="38" y="11"/>
                  </a:lnTo>
                  <a:lnTo>
                    <a:pt x="55" y="4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1171575" y="2852738"/>
              <a:ext cx="214313" cy="101600"/>
            </a:xfrm>
            <a:custGeom>
              <a:avLst/>
              <a:gdLst/>
              <a:ahLst/>
              <a:cxnLst/>
              <a:rect l="l" t="t" r="r" b="b"/>
              <a:pathLst>
                <a:path w="810" h="384" extrusionOk="0">
                  <a:moveTo>
                    <a:pt x="735" y="0"/>
                  </a:moveTo>
                  <a:lnTo>
                    <a:pt x="755" y="4"/>
                  </a:lnTo>
                  <a:lnTo>
                    <a:pt x="772" y="11"/>
                  </a:lnTo>
                  <a:lnTo>
                    <a:pt x="788" y="22"/>
                  </a:lnTo>
                  <a:lnTo>
                    <a:pt x="800" y="38"/>
                  </a:lnTo>
                  <a:lnTo>
                    <a:pt x="808" y="57"/>
                  </a:lnTo>
                  <a:lnTo>
                    <a:pt x="810" y="75"/>
                  </a:lnTo>
                  <a:lnTo>
                    <a:pt x="808" y="95"/>
                  </a:lnTo>
                  <a:lnTo>
                    <a:pt x="800" y="112"/>
                  </a:lnTo>
                  <a:lnTo>
                    <a:pt x="788" y="128"/>
                  </a:lnTo>
                  <a:lnTo>
                    <a:pt x="736" y="176"/>
                  </a:lnTo>
                  <a:lnTo>
                    <a:pt x="682" y="218"/>
                  </a:lnTo>
                  <a:lnTo>
                    <a:pt x="626" y="256"/>
                  </a:lnTo>
                  <a:lnTo>
                    <a:pt x="566" y="290"/>
                  </a:lnTo>
                  <a:lnTo>
                    <a:pt x="504" y="319"/>
                  </a:lnTo>
                  <a:lnTo>
                    <a:pt x="440" y="342"/>
                  </a:lnTo>
                  <a:lnTo>
                    <a:pt x="375" y="360"/>
                  </a:lnTo>
                  <a:lnTo>
                    <a:pt x="308" y="374"/>
                  </a:lnTo>
                  <a:lnTo>
                    <a:pt x="240" y="382"/>
                  </a:lnTo>
                  <a:lnTo>
                    <a:pt x="171" y="384"/>
                  </a:lnTo>
                  <a:lnTo>
                    <a:pt x="119" y="383"/>
                  </a:lnTo>
                  <a:lnTo>
                    <a:pt x="66" y="378"/>
                  </a:lnTo>
                  <a:lnTo>
                    <a:pt x="46" y="373"/>
                  </a:lnTo>
                  <a:lnTo>
                    <a:pt x="30" y="363"/>
                  </a:lnTo>
                  <a:lnTo>
                    <a:pt x="16" y="350"/>
                  </a:lnTo>
                  <a:lnTo>
                    <a:pt x="5" y="333"/>
                  </a:lnTo>
                  <a:lnTo>
                    <a:pt x="1" y="315"/>
                  </a:lnTo>
                  <a:lnTo>
                    <a:pt x="0" y="295"/>
                  </a:lnTo>
                  <a:lnTo>
                    <a:pt x="5" y="276"/>
                  </a:lnTo>
                  <a:lnTo>
                    <a:pt x="15" y="259"/>
                  </a:lnTo>
                  <a:lnTo>
                    <a:pt x="29" y="246"/>
                  </a:lnTo>
                  <a:lnTo>
                    <a:pt x="45" y="236"/>
                  </a:lnTo>
                  <a:lnTo>
                    <a:pt x="63" y="230"/>
                  </a:lnTo>
                  <a:lnTo>
                    <a:pt x="83" y="230"/>
                  </a:lnTo>
                  <a:lnTo>
                    <a:pt x="150" y="234"/>
                  </a:lnTo>
                  <a:lnTo>
                    <a:pt x="216" y="233"/>
                  </a:lnTo>
                  <a:lnTo>
                    <a:pt x="281" y="226"/>
                  </a:lnTo>
                  <a:lnTo>
                    <a:pt x="345" y="214"/>
                  </a:lnTo>
                  <a:lnTo>
                    <a:pt x="407" y="195"/>
                  </a:lnTo>
                  <a:lnTo>
                    <a:pt x="467" y="171"/>
                  </a:lnTo>
                  <a:lnTo>
                    <a:pt x="525" y="142"/>
                  </a:lnTo>
                  <a:lnTo>
                    <a:pt x="581" y="108"/>
                  </a:lnTo>
                  <a:lnTo>
                    <a:pt x="634" y="67"/>
                  </a:lnTo>
                  <a:lnTo>
                    <a:pt x="682" y="22"/>
                  </a:lnTo>
                  <a:lnTo>
                    <a:pt x="698" y="11"/>
                  </a:lnTo>
                  <a:lnTo>
                    <a:pt x="717" y="4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838200" y="2346325"/>
              <a:ext cx="1001713" cy="1000125"/>
            </a:xfrm>
            <a:custGeom>
              <a:avLst/>
              <a:gdLst/>
              <a:ahLst/>
              <a:cxnLst/>
              <a:rect l="l" t="t" r="r" b="b"/>
              <a:pathLst>
                <a:path w="3786" h="3779" extrusionOk="0">
                  <a:moveTo>
                    <a:pt x="2739" y="2507"/>
                  </a:moveTo>
                  <a:lnTo>
                    <a:pt x="2512" y="2734"/>
                  </a:lnTo>
                  <a:lnTo>
                    <a:pt x="3363" y="3583"/>
                  </a:lnTo>
                  <a:lnTo>
                    <a:pt x="3386" y="3602"/>
                  </a:lnTo>
                  <a:lnTo>
                    <a:pt x="3410" y="3616"/>
                  </a:lnTo>
                  <a:lnTo>
                    <a:pt x="3435" y="3625"/>
                  </a:lnTo>
                  <a:lnTo>
                    <a:pt x="3463" y="3629"/>
                  </a:lnTo>
                  <a:lnTo>
                    <a:pt x="3491" y="3629"/>
                  </a:lnTo>
                  <a:lnTo>
                    <a:pt x="3517" y="3625"/>
                  </a:lnTo>
                  <a:lnTo>
                    <a:pt x="3544" y="3616"/>
                  </a:lnTo>
                  <a:lnTo>
                    <a:pt x="3568" y="3602"/>
                  </a:lnTo>
                  <a:lnTo>
                    <a:pt x="3590" y="3583"/>
                  </a:lnTo>
                  <a:lnTo>
                    <a:pt x="3609" y="3561"/>
                  </a:lnTo>
                  <a:lnTo>
                    <a:pt x="3622" y="3537"/>
                  </a:lnTo>
                  <a:lnTo>
                    <a:pt x="3632" y="3511"/>
                  </a:lnTo>
                  <a:lnTo>
                    <a:pt x="3636" y="3484"/>
                  </a:lnTo>
                  <a:lnTo>
                    <a:pt x="3636" y="3457"/>
                  </a:lnTo>
                  <a:lnTo>
                    <a:pt x="3632" y="3429"/>
                  </a:lnTo>
                  <a:lnTo>
                    <a:pt x="3622" y="3404"/>
                  </a:lnTo>
                  <a:lnTo>
                    <a:pt x="3609" y="3379"/>
                  </a:lnTo>
                  <a:lnTo>
                    <a:pt x="3590" y="3356"/>
                  </a:lnTo>
                  <a:lnTo>
                    <a:pt x="2739" y="2507"/>
                  </a:lnTo>
                  <a:close/>
                  <a:moveTo>
                    <a:pt x="2463" y="2410"/>
                  </a:moveTo>
                  <a:lnTo>
                    <a:pt x="2439" y="2434"/>
                  </a:lnTo>
                  <a:lnTo>
                    <a:pt x="2415" y="2458"/>
                  </a:lnTo>
                  <a:lnTo>
                    <a:pt x="2495" y="2539"/>
                  </a:lnTo>
                  <a:lnTo>
                    <a:pt x="2544" y="2491"/>
                  </a:lnTo>
                  <a:lnTo>
                    <a:pt x="2463" y="2410"/>
                  </a:lnTo>
                  <a:close/>
                  <a:moveTo>
                    <a:pt x="1428" y="147"/>
                  </a:moveTo>
                  <a:lnTo>
                    <a:pt x="1343" y="151"/>
                  </a:lnTo>
                  <a:lnTo>
                    <a:pt x="1259" y="159"/>
                  </a:lnTo>
                  <a:lnTo>
                    <a:pt x="1177" y="172"/>
                  </a:lnTo>
                  <a:lnTo>
                    <a:pt x="1096" y="191"/>
                  </a:lnTo>
                  <a:lnTo>
                    <a:pt x="1016" y="215"/>
                  </a:lnTo>
                  <a:lnTo>
                    <a:pt x="938" y="244"/>
                  </a:lnTo>
                  <a:lnTo>
                    <a:pt x="863" y="278"/>
                  </a:lnTo>
                  <a:lnTo>
                    <a:pt x="789" y="318"/>
                  </a:lnTo>
                  <a:lnTo>
                    <a:pt x="718" y="361"/>
                  </a:lnTo>
                  <a:lnTo>
                    <a:pt x="650" y="410"/>
                  </a:lnTo>
                  <a:lnTo>
                    <a:pt x="585" y="464"/>
                  </a:lnTo>
                  <a:lnTo>
                    <a:pt x="523" y="522"/>
                  </a:lnTo>
                  <a:lnTo>
                    <a:pt x="465" y="584"/>
                  </a:lnTo>
                  <a:lnTo>
                    <a:pt x="411" y="649"/>
                  </a:lnTo>
                  <a:lnTo>
                    <a:pt x="363" y="717"/>
                  </a:lnTo>
                  <a:lnTo>
                    <a:pt x="319" y="787"/>
                  </a:lnTo>
                  <a:lnTo>
                    <a:pt x="279" y="861"/>
                  </a:lnTo>
                  <a:lnTo>
                    <a:pt x="245" y="936"/>
                  </a:lnTo>
                  <a:lnTo>
                    <a:pt x="216" y="1014"/>
                  </a:lnTo>
                  <a:lnTo>
                    <a:pt x="192" y="1093"/>
                  </a:lnTo>
                  <a:lnTo>
                    <a:pt x="172" y="1174"/>
                  </a:lnTo>
                  <a:lnTo>
                    <a:pt x="159" y="1257"/>
                  </a:lnTo>
                  <a:lnTo>
                    <a:pt x="151" y="1340"/>
                  </a:lnTo>
                  <a:lnTo>
                    <a:pt x="148" y="1425"/>
                  </a:lnTo>
                  <a:lnTo>
                    <a:pt x="151" y="1511"/>
                  </a:lnTo>
                  <a:lnTo>
                    <a:pt x="159" y="1594"/>
                  </a:lnTo>
                  <a:lnTo>
                    <a:pt x="172" y="1677"/>
                  </a:lnTo>
                  <a:lnTo>
                    <a:pt x="192" y="1757"/>
                  </a:lnTo>
                  <a:lnTo>
                    <a:pt x="216" y="1837"/>
                  </a:lnTo>
                  <a:lnTo>
                    <a:pt x="245" y="1914"/>
                  </a:lnTo>
                  <a:lnTo>
                    <a:pt x="279" y="1990"/>
                  </a:lnTo>
                  <a:lnTo>
                    <a:pt x="319" y="2063"/>
                  </a:lnTo>
                  <a:lnTo>
                    <a:pt x="363" y="2134"/>
                  </a:lnTo>
                  <a:lnTo>
                    <a:pt x="411" y="2202"/>
                  </a:lnTo>
                  <a:lnTo>
                    <a:pt x="465" y="2267"/>
                  </a:lnTo>
                  <a:lnTo>
                    <a:pt x="523" y="2329"/>
                  </a:lnTo>
                  <a:lnTo>
                    <a:pt x="585" y="2387"/>
                  </a:lnTo>
                  <a:lnTo>
                    <a:pt x="650" y="2441"/>
                  </a:lnTo>
                  <a:lnTo>
                    <a:pt x="718" y="2489"/>
                  </a:lnTo>
                  <a:lnTo>
                    <a:pt x="789" y="2533"/>
                  </a:lnTo>
                  <a:lnTo>
                    <a:pt x="863" y="2572"/>
                  </a:lnTo>
                  <a:lnTo>
                    <a:pt x="938" y="2607"/>
                  </a:lnTo>
                  <a:lnTo>
                    <a:pt x="1016" y="2636"/>
                  </a:lnTo>
                  <a:lnTo>
                    <a:pt x="1096" y="2660"/>
                  </a:lnTo>
                  <a:lnTo>
                    <a:pt x="1177" y="2678"/>
                  </a:lnTo>
                  <a:lnTo>
                    <a:pt x="1260" y="2692"/>
                  </a:lnTo>
                  <a:lnTo>
                    <a:pt x="1343" y="2700"/>
                  </a:lnTo>
                  <a:lnTo>
                    <a:pt x="1428" y="2704"/>
                  </a:lnTo>
                  <a:lnTo>
                    <a:pt x="1513" y="2700"/>
                  </a:lnTo>
                  <a:lnTo>
                    <a:pt x="1597" y="2692"/>
                  </a:lnTo>
                  <a:lnTo>
                    <a:pt x="1680" y="2678"/>
                  </a:lnTo>
                  <a:lnTo>
                    <a:pt x="1761" y="2660"/>
                  </a:lnTo>
                  <a:lnTo>
                    <a:pt x="1841" y="2636"/>
                  </a:lnTo>
                  <a:lnTo>
                    <a:pt x="1918" y="2607"/>
                  </a:lnTo>
                  <a:lnTo>
                    <a:pt x="1994" y="2572"/>
                  </a:lnTo>
                  <a:lnTo>
                    <a:pt x="2067" y="2533"/>
                  </a:lnTo>
                  <a:lnTo>
                    <a:pt x="2139" y="2489"/>
                  </a:lnTo>
                  <a:lnTo>
                    <a:pt x="2207" y="2441"/>
                  </a:lnTo>
                  <a:lnTo>
                    <a:pt x="2271" y="2387"/>
                  </a:lnTo>
                  <a:lnTo>
                    <a:pt x="2334" y="2329"/>
                  </a:lnTo>
                  <a:lnTo>
                    <a:pt x="2392" y="2267"/>
                  </a:lnTo>
                  <a:lnTo>
                    <a:pt x="2446" y="2202"/>
                  </a:lnTo>
                  <a:lnTo>
                    <a:pt x="2494" y="2134"/>
                  </a:lnTo>
                  <a:lnTo>
                    <a:pt x="2538" y="2063"/>
                  </a:lnTo>
                  <a:lnTo>
                    <a:pt x="2577" y="1990"/>
                  </a:lnTo>
                  <a:lnTo>
                    <a:pt x="2612" y="1914"/>
                  </a:lnTo>
                  <a:lnTo>
                    <a:pt x="2641" y="1837"/>
                  </a:lnTo>
                  <a:lnTo>
                    <a:pt x="2665" y="1757"/>
                  </a:lnTo>
                  <a:lnTo>
                    <a:pt x="2684" y="1677"/>
                  </a:lnTo>
                  <a:lnTo>
                    <a:pt x="2698" y="1594"/>
                  </a:lnTo>
                  <a:lnTo>
                    <a:pt x="2706" y="1511"/>
                  </a:lnTo>
                  <a:lnTo>
                    <a:pt x="2708" y="1425"/>
                  </a:lnTo>
                  <a:lnTo>
                    <a:pt x="2706" y="1340"/>
                  </a:lnTo>
                  <a:lnTo>
                    <a:pt x="2698" y="1257"/>
                  </a:lnTo>
                  <a:lnTo>
                    <a:pt x="2684" y="1174"/>
                  </a:lnTo>
                  <a:lnTo>
                    <a:pt x="2665" y="1093"/>
                  </a:lnTo>
                  <a:lnTo>
                    <a:pt x="2641" y="1014"/>
                  </a:lnTo>
                  <a:lnTo>
                    <a:pt x="2612" y="936"/>
                  </a:lnTo>
                  <a:lnTo>
                    <a:pt x="2577" y="861"/>
                  </a:lnTo>
                  <a:lnTo>
                    <a:pt x="2538" y="787"/>
                  </a:lnTo>
                  <a:lnTo>
                    <a:pt x="2494" y="717"/>
                  </a:lnTo>
                  <a:lnTo>
                    <a:pt x="2446" y="649"/>
                  </a:lnTo>
                  <a:lnTo>
                    <a:pt x="2392" y="584"/>
                  </a:lnTo>
                  <a:lnTo>
                    <a:pt x="2334" y="522"/>
                  </a:lnTo>
                  <a:lnTo>
                    <a:pt x="2271" y="464"/>
                  </a:lnTo>
                  <a:lnTo>
                    <a:pt x="2207" y="410"/>
                  </a:lnTo>
                  <a:lnTo>
                    <a:pt x="2139" y="361"/>
                  </a:lnTo>
                  <a:lnTo>
                    <a:pt x="2067" y="318"/>
                  </a:lnTo>
                  <a:lnTo>
                    <a:pt x="1994" y="278"/>
                  </a:lnTo>
                  <a:lnTo>
                    <a:pt x="1918" y="244"/>
                  </a:lnTo>
                  <a:lnTo>
                    <a:pt x="1841" y="215"/>
                  </a:lnTo>
                  <a:lnTo>
                    <a:pt x="1761" y="191"/>
                  </a:lnTo>
                  <a:lnTo>
                    <a:pt x="1680" y="172"/>
                  </a:lnTo>
                  <a:lnTo>
                    <a:pt x="1597" y="159"/>
                  </a:lnTo>
                  <a:lnTo>
                    <a:pt x="1513" y="151"/>
                  </a:lnTo>
                  <a:lnTo>
                    <a:pt x="1428" y="147"/>
                  </a:lnTo>
                  <a:close/>
                  <a:moveTo>
                    <a:pt x="1385" y="0"/>
                  </a:moveTo>
                  <a:lnTo>
                    <a:pt x="1472" y="0"/>
                  </a:lnTo>
                  <a:lnTo>
                    <a:pt x="1560" y="5"/>
                  </a:lnTo>
                  <a:lnTo>
                    <a:pt x="1647" y="16"/>
                  </a:lnTo>
                  <a:lnTo>
                    <a:pt x="1733" y="32"/>
                  </a:lnTo>
                  <a:lnTo>
                    <a:pt x="1820" y="53"/>
                  </a:lnTo>
                  <a:lnTo>
                    <a:pt x="1904" y="80"/>
                  </a:lnTo>
                  <a:lnTo>
                    <a:pt x="1987" y="111"/>
                  </a:lnTo>
                  <a:lnTo>
                    <a:pt x="2068" y="149"/>
                  </a:lnTo>
                  <a:lnTo>
                    <a:pt x="2148" y="192"/>
                  </a:lnTo>
                  <a:lnTo>
                    <a:pt x="2224" y="240"/>
                  </a:lnTo>
                  <a:lnTo>
                    <a:pt x="2299" y="293"/>
                  </a:lnTo>
                  <a:lnTo>
                    <a:pt x="2371" y="352"/>
                  </a:lnTo>
                  <a:lnTo>
                    <a:pt x="2439" y="416"/>
                  </a:lnTo>
                  <a:lnTo>
                    <a:pt x="2504" y="485"/>
                  </a:lnTo>
                  <a:lnTo>
                    <a:pt x="2562" y="556"/>
                  </a:lnTo>
                  <a:lnTo>
                    <a:pt x="2616" y="630"/>
                  </a:lnTo>
                  <a:lnTo>
                    <a:pt x="2664" y="707"/>
                  </a:lnTo>
                  <a:lnTo>
                    <a:pt x="2707" y="787"/>
                  </a:lnTo>
                  <a:lnTo>
                    <a:pt x="2745" y="868"/>
                  </a:lnTo>
                  <a:lnTo>
                    <a:pt x="2776" y="951"/>
                  </a:lnTo>
                  <a:lnTo>
                    <a:pt x="2804" y="1036"/>
                  </a:lnTo>
                  <a:lnTo>
                    <a:pt x="2825" y="1121"/>
                  </a:lnTo>
                  <a:lnTo>
                    <a:pt x="2841" y="1208"/>
                  </a:lnTo>
                  <a:lnTo>
                    <a:pt x="2851" y="1295"/>
                  </a:lnTo>
                  <a:lnTo>
                    <a:pt x="2857" y="1383"/>
                  </a:lnTo>
                  <a:lnTo>
                    <a:pt x="2857" y="1470"/>
                  </a:lnTo>
                  <a:lnTo>
                    <a:pt x="2851" y="1558"/>
                  </a:lnTo>
                  <a:lnTo>
                    <a:pt x="2841" y="1644"/>
                  </a:lnTo>
                  <a:lnTo>
                    <a:pt x="2825" y="1732"/>
                  </a:lnTo>
                  <a:lnTo>
                    <a:pt x="2803" y="1817"/>
                  </a:lnTo>
                  <a:lnTo>
                    <a:pt x="2776" y="1902"/>
                  </a:lnTo>
                  <a:lnTo>
                    <a:pt x="2744" y="1985"/>
                  </a:lnTo>
                  <a:lnTo>
                    <a:pt x="2706" y="2065"/>
                  </a:lnTo>
                  <a:lnTo>
                    <a:pt x="2663" y="2145"/>
                  </a:lnTo>
                  <a:lnTo>
                    <a:pt x="2614" y="2222"/>
                  </a:lnTo>
                  <a:lnTo>
                    <a:pt x="2561" y="2296"/>
                  </a:lnTo>
                  <a:lnTo>
                    <a:pt x="2650" y="2385"/>
                  </a:lnTo>
                  <a:lnTo>
                    <a:pt x="2686" y="2349"/>
                  </a:lnTo>
                  <a:lnTo>
                    <a:pt x="2702" y="2336"/>
                  </a:lnTo>
                  <a:lnTo>
                    <a:pt x="2719" y="2329"/>
                  </a:lnTo>
                  <a:lnTo>
                    <a:pt x="2739" y="2327"/>
                  </a:lnTo>
                  <a:lnTo>
                    <a:pt x="2758" y="2329"/>
                  </a:lnTo>
                  <a:lnTo>
                    <a:pt x="2776" y="2336"/>
                  </a:lnTo>
                  <a:lnTo>
                    <a:pt x="2792" y="2349"/>
                  </a:lnTo>
                  <a:lnTo>
                    <a:pt x="3696" y="3251"/>
                  </a:lnTo>
                  <a:lnTo>
                    <a:pt x="3724" y="3282"/>
                  </a:lnTo>
                  <a:lnTo>
                    <a:pt x="3746" y="3317"/>
                  </a:lnTo>
                  <a:lnTo>
                    <a:pt x="3765" y="3354"/>
                  </a:lnTo>
                  <a:lnTo>
                    <a:pt x="3776" y="3392"/>
                  </a:lnTo>
                  <a:lnTo>
                    <a:pt x="3784" y="3430"/>
                  </a:lnTo>
                  <a:lnTo>
                    <a:pt x="3786" y="3470"/>
                  </a:lnTo>
                  <a:lnTo>
                    <a:pt x="3784" y="3510"/>
                  </a:lnTo>
                  <a:lnTo>
                    <a:pt x="3776" y="3549"/>
                  </a:lnTo>
                  <a:lnTo>
                    <a:pt x="3765" y="3587"/>
                  </a:lnTo>
                  <a:lnTo>
                    <a:pt x="3746" y="3623"/>
                  </a:lnTo>
                  <a:lnTo>
                    <a:pt x="3724" y="3657"/>
                  </a:lnTo>
                  <a:lnTo>
                    <a:pt x="3696" y="3689"/>
                  </a:lnTo>
                  <a:lnTo>
                    <a:pt x="3664" y="3717"/>
                  </a:lnTo>
                  <a:lnTo>
                    <a:pt x="3629" y="3739"/>
                  </a:lnTo>
                  <a:lnTo>
                    <a:pt x="3594" y="3757"/>
                  </a:lnTo>
                  <a:lnTo>
                    <a:pt x="3556" y="3769"/>
                  </a:lnTo>
                  <a:lnTo>
                    <a:pt x="3516" y="3777"/>
                  </a:lnTo>
                  <a:lnTo>
                    <a:pt x="3477" y="3779"/>
                  </a:lnTo>
                  <a:lnTo>
                    <a:pt x="3437" y="3777"/>
                  </a:lnTo>
                  <a:lnTo>
                    <a:pt x="3398" y="3769"/>
                  </a:lnTo>
                  <a:lnTo>
                    <a:pt x="3360" y="3757"/>
                  </a:lnTo>
                  <a:lnTo>
                    <a:pt x="3323" y="3739"/>
                  </a:lnTo>
                  <a:lnTo>
                    <a:pt x="3289" y="3717"/>
                  </a:lnTo>
                  <a:lnTo>
                    <a:pt x="3258" y="3689"/>
                  </a:lnTo>
                  <a:lnTo>
                    <a:pt x="2353" y="2787"/>
                  </a:lnTo>
                  <a:lnTo>
                    <a:pt x="2341" y="2771"/>
                  </a:lnTo>
                  <a:lnTo>
                    <a:pt x="2334" y="2753"/>
                  </a:lnTo>
                  <a:lnTo>
                    <a:pt x="2331" y="2734"/>
                  </a:lnTo>
                  <a:lnTo>
                    <a:pt x="2334" y="2714"/>
                  </a:lnTo>
                  <a:lnTo>
                    <a:pt x="2341" y="2697"/>
                  </a:lnTo>
                  <a:lnTo>
                    <a:pt x="2353" y="2681"/>
                  </a:lnTo>
                  <a:lnTo>
                    <a:pt x="2389" y="2645"/>
                  </a:lnTo>
                  <a:lnTo>
                    <a:pt x="2300" y="2556"/>
                  </a:lnTo>
                  <a:lnTo>
                    <a:pt x="2222" y="2613"/>
                  </a:lnTo>
                  <a:lnTo>
                    <a:pt x="2141" y="2662"/>
                  </a:lnTo>
                  <a:lnTo>
                    <a:pt x="2058" y="2707"/>
                  </a:lnTo>
                  <a:lnTo>
                    <a:pt x="1971" y="2745"/>
                  </a:lnTo>
                  <a:lnTo>
                    <a:pt x="1883" y="2778"/>
                  </a:lnTo>
                  <a:lnTo>
                    <a:pt x="1794" y="2804"/>
                  </a:lnTo>
                  <a:lnTo>
                    <a:pt x="1704" y="2825"/>
                  </a:lnTo>
                  <a:lnTo>
                    <a:pt x="1613" y="2840"/>
                  </a:lnTo>
                  <a:lnTo>
                    <a:pt x="1521" y="2849"/>
                  </a:lnTo>
                  <a:lnTo>
                    <a:pt x="1428" y="2851"/>
                  </a:lnTo>
                  <a:lnTo>
                    <a:pt x="1344" y="2849"/>
                  </a:lnTo>
                  <a:lnTo>
                    <a:pt x="1260" y="2842"/>
                  </a:lnTo>
                  <a:lnTo>
                    <a:pt x="1176" y="2829"/>
                  </a:lnTo>
                  <a:lnTo>
                    <a:pt x="1092" y="2812"/>
                  </a:lnTo>
                  <a:lnTo>
                    <a:pt x="1010" y="2790"/>
                  </a:lnTo>
                  <a:lnTo>
                    <a:pt x="930" y="2763"/>
                  </a:lnTo>
                  <a:lnTo>
                    <a:pt x="851" y="2730"/>
                  </a:lnTo>
                  <a:lnTo>
                    <a:pt x="773" y="2693"/>
                  </a:lnTo>
                  <a:lnTo>
                    <a:pt x="696" y="2652"/>
                  </a:lnTo>
                  <a:lnTo>
                    <a:pt x="624" y="2605"/>
                  </a:lnTo>
                  <a:lnTo>
                    <a:pt x="552" y="2553"/>
                  </a:lnTo>
                  <a:lnTo>
                    <a:pt x="483" y="2496"/>
                  </a:lnTo>
                  <a:lnTo>
                    <a:pt x="417" y="2434"/>
                  </a:lnTo>
                  <a:lnTo>
                    <a:pt x="353" y="2366"/>
                  </a:lnTo>
                  <a:lnTo>
                    <a:pt x="294" y="2295"/>
                  </a:lnTo>
                  <a:lnTo>
                    <a:pt x="240" y="2220"/>
                  </a:lnTo>
                  <a:lnTo>
                    <a:pt x="193" y="2144"/>
                  </a:lnTo>
                  <a:lnTo>
                    <a:pt x="150" y="2064"/>
                  </a:lnTo>
                  <a:lnTo>
                    <a:pt x="112" y="1983"/>
                  </a:lnTo>
                  <a:lnTo>
                    <a:pt x="80" y="1900"/>
                  </a:lnTo>
                  <a:lnTo>
                    <a:pt x="53" y="1816"/>
                  </a:lnTo>
                  <a:lnTo>
                    <a:pt x="32" y="1731"/>
                  </a:lnTo>
                  <a:lnTo>
                    <a:pt x="16" y="1643"/>
                  </a:lnTo>
                  <a:lnTo>
                    <a:pt x="6" y="1557"/>
                  </a:lnTo>
                  <a:lnTo>
                    <a:pt x="0" y="1469"/>
                  </a:lnTo>
                  <a:lnTo>
                    <a:pt x="0" y="1382"/>
                  </a:lnTo>
                  <a:lnTo>
                    <a:pt x="6" y="1294"/>
                  </a:lnTo>
                  <a:lnTo>
                    <a:pt x="16" y="1206"/>
                  </a:lnTo>
                  <a:lnTo>
                    <a:pt x="32" y="1120"/>
                  </a:lnTo>
                  <a:lnTo>
                    <a:pt x="53" y="1035"/>
                  </a:lnTo>
                  <a:lnTo>
                    <a:pt x="80" y="951"/>
                  </a:lnTo>
                  <a:lnTo>
                    <a:pt x="112" y="868"/>
                  </a:lnTo>
                  <a:lnTo>
                    <a:pt x="150" y="787"/>
                  </a:lnTo>
                  <a:lnTo>
                    <a:pt x="193" y="707"/>
                  </a:lnTo>
                  <a:lnTo>
                    <a:pt x="240" y="630"/>
                  </a:lnTo>
                  <a:lnTo>
                    <a:pt x="294" y="556"/>
                  </a:lnTo>
                  <a:lnTo>
                    <a:pt x="353" y="485"/>
                  </a:lnTo>
                  <a:lnTo>
                    <a:pt x="417" y="416"/>
                  </a:lnTo>
                  <a:lnTo>
                    <a:pt x="486" y="352"/>
                  </a:lnTo>
                  <a:lnTo>
                    <a:pt x="558" y="293"/>
                  </a:lnTo>
                  <a:lnTo>
                    <a:pt x="632" y="240"/>
                  </a:lnTo>
                  <a:lnTo>
                    <a:pt x="709" y="192"/>
                  </a:lnTo>
                  <a:lnTo>
                    <a:pt x="789" y="149"/>
                  </a:lnTo>
                  <a:lnTo>
                    <a:pt x="870" y="111"/>
                  </a:lnTo>
                  <a:lnTo>
                    <a:pt x="953" y="80"/>
                  </a:lnTo>
                  <a:lnTo>
                    <a:pt x="1037" y="53"/>
                  </a:lnTo>
                  <a:lnTo>
                    <a:pt x="1122" y="32"/>
                  </a:lnTo>
                  <a:lnTo>
                    <a:pt x="1209" y="16"/>
                  </a:lnTo>
                  <a:lnTo>
                    <a:pt x="1297" y="5"/>
                  </a:lnTo>
                  <a:lnTo>
                    <a:pt x="13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1" name="Google Shape;191;p4"/>
          <p:cNvGrpSpPr/>
          <p:nvPr/>
        </p:nvGrpSpPr>
        <p:grpSpPr>
          <a:xfrm>
            <a:off x="2734984" y="1666911"/>
            <a:ext cx="403918" cy="401596"/>
            <a:chOff x="3505200" y="1770063"/>
            <a:chExt cx="552450" cy="549275"/>
          </a:xfrm>
        </p:grpSpPr>
        <p:sp>
          <p:nvSpPr>
            <p:cNvPr id="192" name="Google Shape;192;p4"/>
            <p:cNvSpPr/>
            <p:nvPr/>
          </p:nvSpPr>
          <p:spPr>
            <a:xfrm>
              <a:off x="3505200" y="1770063"/>
              <a:ext cx="552450" cy="549275"/>
            </a:xfrm>
            <a:custGeom>
              <a:avLst/>
              <a:gdLst/>
              <a:ahLst/>
              <a:cxnLst/>
              <a:rect l="l" t="t" r="r" b="b"/>
              <a:pathLst>
                <a:path w="3476" h="3456" extrusionOk="0">
                  <a:moveTo>
                    <a:pt x="1531" y="128"/>
                  </a:moveTo>
                  <a:lnTo>
                    <a:pt x="1514" y="130"/>
                  </a:lnTo>
                  <a:lnTo>
                    <a:pt x="1501" y="138"/>
                  </a:lnTo>
                  <a:lnTo>
                    <a:pt x="1490" y="149"/>
                  </a:lnTo>
                  <a:lnTo>
                    <a:pt x="1482" y="162"/>
                  </a:lnTo>
                  <a:lnTo>
                    <a:pt x="1480" y="178"/>
                  </a:lnTo>
                  <a:lnTo>
                    <a:pt x="1480" y="501"/>
                  </a:lnTo>
                  <a:lnTo>
                    <a:pt x="1477" y="539"/>
                  </a:lnTo>
                  <a:lnTo>
                    <a:pt x="1469" y="576"/>
                  </a:lnTo>
                  <a:lnTo>
                    <a:pt x="1456" y="610"/>
                  </a:lnTo>
                  <a:lnTo>
                    <a:pt x="1439" y="642"/>
                  </a:lnTo>
                  <a:lnTo>
                    <a:pt x="1416" y="670"/>
                  </a:lnTo>
                  <a:lnTo>
                    <a:pt x="1389" y="695"/>
                  </a:lnTo>
                  <a:lnTo>
                    <a:pt x="1358" y="717"/>
                  </a:lnTo>
                  <a:lnTo>
                    <a:pt x="1323" y="735"/>
                  </a:lnTo>
                  <a:lnTo>
                    <a:pt x="1287" y="747"/>
                  </a:lnTo>
                  <a:lnTo>
                    <a:pt x="1250" y="753"/>
                  </a:lnTo>
                  <a:lnTo>
                    <a:pt x="1214" y="754"/>
                  </a:lnTo>
                  <a:lnTo>
                    <a:pt x="1177" y="749"/>
                  </a:lnTo>
                  <a:lnTo>
                    <a:pt x="1142" y="740"/>
                  </a:lnTo>
                  <a:lnTo>
                    <a:pt x="1108" y="725"/>
                  </a:lnTo>
                  <a:lnTo>
                    <a:pt x="1076" y="704"/>
                  </a:lnTo>
                  <a:lnTo>
                    <a:pt x="1047" y="679"/>
                  </a:lnTo>
                  <a:lnTo>
                    <a:pt x="818" y="451"/>
                  </a:lnTo>
                  <a:lnTo>
                    <a:pt x="804" y="442"/>
                  </a:lnTo>
                  <a:lnTo>
                    <a:pt x="790" y="437"/>
                  </a:lnTo>
                  <a:lnTo>
                    <a:pt x="774" y="437"/>
                  </a:lnTo>
                  <a:lnTo>
                    <a:pt x="759" y="442"/>
                  </a:lnTo>
                  <a:lnTo>
                    <a:pt x="746" y="451"/>
                  </a:lnTo>
                  <a:lnTo>
                    <a:pt x="453" y="742"/>
                  </a:lnTo>
                  <a:lnTo>
                    <a:pt x="444" y="755"/>
                  </a:lnTo>
                  <a:lnTo>
                    <a:pt x="439" y="769"/>
                  </a:lnTo>
                  <a:lnTo>
                    <a:pt x="439" y="786"/>
                  </a:lnTo>
                  <a:lnTo>
                    <a:pt x="444" y="800"/>
                  </a:lnTo>
                  <a:lnTo>
                    <a:pt x="453" y="813"/>
                  </a:lnTo>
                  <a:lnTo>
                    <a:pt x="684" y="1041"/>
                  </a:lnTo>
                  <a:lnTo>
                    <a:pt x="709" y="1071"/>
                  </a:lnTo>
                  <a:lnTo>
                    <a:pt x="729" y="1102"/>
                  </a:lnTo>
                  <a:lnTo>
                    <a:pt x="744" y="1135"/>
                  </a:lnTo>
                  <a:lnTo>
                    <a:pt x="754" y="1171"/>
                  </a:lnTo>
                  <a:lnTo>
                    <a:pt x="758" y="1207"/>
                  </a:lnTo>
                  <a:lnTo>
                    <a:pt x="757" y="1243"/>
                  </a:lnTo>
                  <a:lnTo>
                    <a:pt x="751" y="1280"/>
                  </a:lnTo>
                  <a:lnTo>
                    <a:pt x="739" y="1316"/>
                  </a:lnTo>
                  <a:lnTo>
                    <a:pt x="721" y="1351"/>
                  </a:lnTo>
                  <a:lnTo>
                    <a:pt x="699" y="1381"/>
                  </a:lnTo>
                  <a:lnTo>
                    <a:pt x="674" y="1408"/>
                  </a:lnTo>
                  <a:lnTo>
                    <a:pt x="645" y="1431"/>
                  </a:lnTo>
                  <a:lnTo>
                    <a:pt x="613" y="1448"/>
                  </a:lnTo>
                  <a:lnTo>
                    <a:pt x="579" y="1461"/>
                  </a:lnTo>
                  <a:lnTo>
                    <a:pt x="542" y="1469"/>
                  </a:lnTo>
                  <a:lnTo>
                    <a:pt x="504" y="1472"/>
                  </a:lnTo>
                  <a:lnTo>
                    <a:pt x="179" y="1472"/>
                  </a:lnTo>
                  <a:lnTo>
                    <a:pt x="162" y="1474"/>
                  </a:lnTo>
                  <a:lnTo>
                    <a:pt x="149" y="1482"/>
                  </a:lnTo>
                  <a:lnTo>
                    <a:pt x="138" y="1493"/>
                  </a:lnTo>
                  <a:lnTo>
                    <a:pt x="131" y="1506"/>
                  </a:lnTo>
                  <a:lnTo>
                    <a:pt x="128" y="1522"/>
                  </a:lnTo>
                  <a:lnTo>
                    <a:pt x="128" y="1935"/>
                  </a:lnTo>
                  <a:lnTo>
                    <a:pt x="131" y="1950"/>
                  </a:lnTo>
                  <a:lnTo>
                    <a:pt x="138" y="1964"/>
                  </a:lnTo>
                  <a:lnTo>
                    <a:pt x="149" y="1975"/>
                  </a:lnTo>
                  <a:lnTo>
                    <a:pt x="162" y="1981"/>
                  </a:lnTo>
                  <a:lnTo>
                    <a:pt x="179" y="1984"/>
                  </a:lnTo>
                  <a:lnTo>
                    <a:pt x="504" y="1984"/>
                  </a:lnTo>
                  <a:lnTo>
                    <a:pt x="542" y="1987"/>
                  </a:lnTo>
                  <a:lnTo>
                    <a:pt x="579" y="1995"/>
                  </a:lnTo>
                  <a:lnTo>
                    <a:pt x="613" y="2008"/>
                  </a:lnTo>
                  <a:lnTo>
                    <a:pt x="645" y="2026"/>
                  </a:lnTo>
                  <a:lnTo>
                    <a:pt x="674" y="2048"/>
                  </a:lnTo>
                  <a:lnTo>
                    <a:pt x="699" y="2075"/>
                  </a:lnTo>
                  <a:lnTo>
                    <a:pt x="721" y="2106"/>
                  </a:lnTo>
                  <a:lnTo>
                    <a:pt x="739" y="2140"/>
                  </a:lnTo>
                  <a:lnTo>
                    <a:pt x="751" y="2176"/>
                  </a:lnTo>
                  <a:lnTo>
                    <a:pt x="757" y="2213"/>
                  </a:lnTo>
                  <a:lnTo>
                    <a:pt x="758" y="2250"/>
                  </a:lnTo>
                  <a:lnTo>
                    <a:pt x="754" y="2286"/>
                  </a:lnTo>
                  <a:lnTo>
                    <a:pt x="744" y="2321"/>
                  </a:lnTo>
                  <a:lnTo>
                    <a:pt x="729" y="2353"/>
                  </a:lnTo>
                  <a:lnTo>
                    <a:pt x="709" y="2385"/>
                  </a:lnTo>
                  <a:lnTo>
                    <a:pt x="684" y="2415"/>
                  </a:lnTo>
                  <a:lnTo>
                    <a:pt x="453" y="2643"/>
                  </a:lnTo>
                  <a:lnTo>
                    <a:pt x="444" y="2656"/>
                  </a:lnTo>
                  <a:lnTo>
                    <a:pt x="439" y="2671"/>
                  </a:lnTo>
                  <a:lnTo>
                    <a:pt x="439" y="2686"/>
                  </a:lnTo>
                  <a:lnTo>
                    <a:pt x="444" y="2700"/>
                  </a:lnTo>
                  <a:lnTo>
                    <a:pt x="453" y="2713"/>
                  </a:lnTo>
                  <a:lnTo>
                    <a:pt x="746" y="3005"/>
                  </a:lnTo>
                  <a:lnTo>
                    <a:pt x="759" y="3015"/>
                  </a:lnTo>
                  <a:lnTo>
                    <a:pt x="774" y="3019"/>
                  </a:lnTo>
                  <a:lnTo>
                    <a:pt x="790" y="3019"/>
                  </a:lnTo>
                  <a:lnTo>
                    <a:pt x="804" y="3015"/>
                  </a:lnTo>
                  <a:lnTo>
                    <a:pt x="818" y="3005"/>
                  </a:lnTo>
                  <a:lnTo>
                    <a:pt x="1047" y="2777"/>
                  </a:lnTo>
                  <a:lnTo>
                    <a:pt x="1073" y="2754"/>
                  </a:lnTo>
                  <a:lnTo>
                    <a:pt x="1101" y="2735"/>
                  </a:lnTo>
                  <a:lnTo>
                    <a:pt x="1130" y="2721"/>
                  </a:lnTo>
                  <a:lnTo>
                    <a:pt x="1161" y="2710"/>
                  </a:lnTo>
                  <a:lnTo>
                    <a:pt x="1193" y="2704"/>
                  </a:lnTo>
                  <a:lnTo>
                    <a:pt x="1225" y="2701"/>
                  </a:lnTo>
                  <a:lnTo>
                    <a:pt x="1258" y="2704"/>
                  </a:lnTo>
                  <a:lnTo>
                    <a:pt x="1290" y="2710"/>
                  </a:lnTo>
                  <a:lnTo>
                    <a:pt x="1323" y="2722"/>
                  </a:lnTo>
                  <a:lnTo>
                    <a:pt x="1358" y="2739"/>
                  </a:lnTo>
                  <a:lnTo>
                    <a:pt x="1389" y="2760"/>
                  </a:lnTo>
                  <a:lnTo>
                    <a:pt x="1416" y="2785"/>
                  </a:lnTo>
                  <a:lnTo>
                    <a:pt x="1439" y="2814"/>
                  </a:lnTo>
                  <a:lnTo>
                    <a:pt x="1456" y="2845"/>
                  </a:lnTo>
                  <a:lnTo>
                    <a:pt x="1469" y="2880"/>
                  </a:lnTo>
                  <a:lnTo>
                    <a:pt x="1477" y="2916"/>
                  </a:lnTo>
                  <a:lnTo>
                    <a:pt x="1480" y="2955"/>
                  </a:lnTo>
                  <a:lnTo>
                    <a:pt x="1480" y="3279"/>
                  </a:lnTo>
                  <a:lnTo>
                    <a:pt x="1482" y="3294"/>
                  </a:lnTo>
                  <a:lnTo>
                    <a:pt x="1490" y="3308"/>
                  </a:lnTo>
                  <a:lnTo>
                    <a:pt x="1501" y="3319"/>
                  </a:lnTo>
                  <a:lnTo>
                    <a:pt x="1514" y="3325"/>
                  </a:lnTo>
                  <a:lnTo>
                    <a:pt x="1531" y="3328"/>
                  </a:lnTo>
                  <a:lnTo>
                    <a:pt x="1946" y="3328"/>
                  </a:lnTo>
                  <a:lnTo>
                    <a:pt x="1961" y="3325"/>
                  </a:lnTo>
                  <a:lnTo>
                    <a:pt x="1975" y="3319"/>
                  </a:lnTo>
                  <a:lnTo>
                    <a:pt x="1986" y="3308"/>
                  </a:lnTo>
                  <a:lnTo>
                    <a:pt x="1993" y="3294"/>
                  </a:lnTo>
                  <a:lnTo>
                    <a:pt x="1995" y="3279"/>
                  </a:lnTo>
                  <a:lnTo>
                    <a:pt x="1995" y="2955"/>
                  </a:lnTo>
                  <a:lnTo>
                    <a:pt x="1998" y="2916"/>
                  </a:lnTo>
                  <a:lnTo>
                    <a:pt x="2006" y="2880"/>
                  </a:lnTo>
                  <a:lnTo>
                    <a:pt x="2019" y="2845"/>
                  </a:lnTo>
                  <a:lnTo>
                    <a:pt x="2038" y="2814"/>
                  </a:lnTo>
                  <a:lnTo>
                    <a:pt x="2060" y="2785"/>
                  </a:lnTo>
                  <a:lnTo>
                    <a:pt x="2087" y="2760"/>
                  </a:lnTo>
                  <a:lnTo>
                    <a:pt x="2118" y="2739"/>
                  </a:lnTo>
                  <a:lnTo>
                    <a:pt x="2152" y="2722"/>
                  </a:lnTo>
                  <a:lnTo>
                    <a:pt x="2188" y="2710"/>
                  </a:lnTo>
                  <a:lnTo>
                    <a:pt x="2225" y="2704"/>
                  </a:lnTo>
                  <a:lnTo>
                    <a:pt x="2263" y="2703"/>
                  </a:lnTo>
                  <a:lnTo>
                    <a:pt x="2299" y="2707"/>
                  </a:lnTo>
                  <a:lnTo>
                    <a:pt x="2334" y="2717"/>
                  </a:lnTo>
                  <a:lnTo>
                    <a:pt x="2367" y="2731"/>
                  </a:lnTo>
                  <a:lnTo>
                    <a:pt x="2399" y="2752"/>
                  </a:lnTo>
                  <a:lnTo>
                    <a:pt x="2428" y="2777"/>
                  </a:lnTo>
                  <a:lnTo>
                    <a:pt x="2659" y="3005"/>
                  </a:lnTo>
                  <a:lnTo>
                    <a:pt x="2671" y="3015"/>
                  </a:lnTo>
                  <a:lnTo>
                    <a:pt x="2686" y="3019"/>
                  </a:lnTo>
                  <a:lnTo>
                    <a:pt x="2702" y="3019"/>
                  </a:lnTo>
                  <a:lnTo>
                    <a:pt x="2716" y="3015"/>
                  </a:lnTo>
                  <a:lnTo>
                    <a:pt x="2729" y="3005"/>
                  </a:lnTo>
                  <a:lnTo>
                    <a:pt x="3022" y="2713"/>
                  </a:lnTo>
                  <a:lnTo>
                    <a:pt x="3032" y="2700"/>
                  </a:lnTo>
                  <a:lnTo>
                    <a:pt x="3036" y="2686"/>
                  </a:lnTo>
                  <a:lnTo>
                    <a:pt x="3036" y="2671"/>
                  </a:lnTo>
                  <a:lnTo>
                    <a:pt x="3032" y="2656"/>
                  </a:lnTo>
                  <a:lnTo>
                    <a:pt x="3022" y="2644"/>
                  </a:lnTo>
                  <a:lnTo>
                    <a:pt x="2793" y="2415"/>
                  </a:lnTo>
                  <a:lnTo>
                    <a:pt x="2767" y="2385"/>
                  </a:lnTo>
                  <a:lnTo>
                    <a:pt x="2747" y="2353"/>
                  </a:lnTo>
                  <a:lnTo>
                    <a:pt x="2732" y="2321"/>
                  </a:lnTo>
                  <a:lnTo>
                    <a:pt x="2722" y="2286"/>
                  </a:lnTo>
                  <a:lnTo>
                    <a:pt x="2718" y="2250"/>
                  </a:lnTo>
                  <a:lnTo>
                    <a:pt x="2719" y="2213"/>
                  </a:lnTo>
                  <a:lnTo>
                    <a:pt x="2726" y="2176"/>
                  </a:lnTo>
                  <a:lnTo>
                    <a:pt x="2738" y="2140"/>
                  </a:lnTo>
                  <a:lnTo>
                    <a:pt x="2754" y="2106"/>
                  </a:lnTo>
                  <a:lnTo>
                    <a:pt x="2776" y="2075"/>
                  </a:lnTo>
                  <a:lnTo>
                    <a:pt x="2801" y="2048"/>
                  </a:lnTo>
                  <a:lnTo>
                    <a:pt x="2830" y="2026"/>
                  </a:lnTo>
                  <a:lnTo>
                    <a:pt x="2862" y="2008"/>
                  </a:lnTo>
                  <a:lnTo>
                    <a:pt x="2897" y="1995"/>
                  </a:lnTo>
                  <a:lnTo>
                    <a:pt x="2933" y="1987"/>
                  </a:lnTo>
                  <a:lnTo>
                    <a:pt x="2972" y="1984"/>
                  </a:lnTo>
                  <a:lnTo>
                    <a:pt x="3297" y="1984"/>
                  </a:lnTo>
                  <a:lnTo>
                    <a:pt x="3313" y="1981"/>
                  </a:lnTo>
                  <a:lnTo>
                    <a:pt x="3327" y="1975"/>
                  </a:lnTo>
                  <a:lnTo>
                    <a:pt x="3338" y="1964"/>
                  </a:lnTo>
                  <a:lnTo>
                    <a:pt x="3345" y="1950"/>
                  </a:lnTo>
                  <a:lnTo>
                    <a:pt x="3347" y="1935"/>
                  </a:lnTo>
                  <a:lnTo>
                    <a:pt x="3347" y="1522"/>
                  </a:lnTo>
                  <a:lnTo>
                    <a:pt x="3345" y="1506"/>
                  </a:lnTo>
                  <a:lnTo>
                    <a:pt x="3338" y="1493"/>
                  </a:lnTo>
                  <a:lnTo>
                    <a:pt x="3327" y="1482"/>
                  </a:lnTo>
                  <a:lnTo>
                    <a:pt x="3313" y="1474"/>
                  </a:lnTo>
                  <a:lnTo>
                    <a:pt x="3297" y="1472"/>
                  </a:lnTo>
                  <a:lnTo>
                    <a:pt x="2972" y="1472"/>
                  </a:lnTo>
                  <a:lnTo>
                    <a:pt x="2933" y="1470"/>
                  </a:lnTo>
                  <a:lnTo>
                    <a:pt x="2897" y="1461"/>
                  </a:lnTo>
                  <a:lnTo>
                    <a:pt x="2862" y="1448"/>
                  </a:lnTo>
                  <a:lnTo>
                    <a:pt x="2830" y="1431"/>
                  </a:lnTo>
                  <a:lnTo>
                    <a:pt x="2801" y="1408"/>
                  </a:lnTo>
                  <a:lnTo>
                    <a:pt x="2776" y="1381"/>
                  </a:lnTo>
                  <a:lnTo>
                    <a:pt x="2754" y="1351"/>
                  </a:lnTo>
                  <a:lnTo>
                    <a:pt x="2738" y="1317"/>
                  </a:lnTo>
                  <a:lnTo>
                    <a:pt x="2726" y="1280"/>
                  </a:lnTo>
                  <a:lnTo>
                    <a:pt x="2719" y="1243"/>
                  </a:lnTo>
                  <a:lnTo>
                    <a:pt x="2718" y="1207"/>
                  </a:lnTo>
                  <a:lnTo>
                    <a:pt x="2722" y="1171"/>
                  </a:lnTo>
                  <a:lnTo>
                    <a:pt x="2732" y="1136"/>
                  </a:lnTo>
                  <a:lnTo>
                    <a:pt x="2747" y="1102"/>
                  </a:lnTo>
                  <a:lnTo>
                    <a:pt x="2767" y="1071"/>
                  </a:lnTo>
                  <a:lnTo>
                    <a:pt x="2793" y="1041"/>
                  </a:lnTo>
                  <a:lnTo>
                    <a:pt x="3022" y="813"/>
                  </a:lnTo>
                  <a:lnTo>
                    <a:pt x="3032" y="800"/>
                  </a:lnTo>
                  <a:lnTo>
                    <a:pt x="3036" y="786"/>
                  </a:lnTo>
                  <a:lnTo>
                    <a:pt x="3036" y="771"/>
                  </a:lnTo>
                  <a:lnTo>
                    <a:pt x="3032" y="755"/>
                  </a:lnTo>
                  <a:lnTo>
                    <a:pt x="3022" y="742"/>
                  </a:lnTo>
                  <a:lnTo>
                    <a:pt x="2729" y="451"/>
                  </a:lnTo>
                  <a:lnTo>
                    <a:pt x="2716" y="442"/>
                  </a:lnTo>
                  <a:lnTo>
                    <a:pt x="2702" y="437"/>
                  </a:lnTo>
                  <a:lnTo>
                    <a:pt x="2686" y="437"/>
                  </a:lnTo>
                  <a:lnTo>
                    <a:pt x="2671" y="442"/>
                  </a:lnTo>
                  <a:lnTo>
                    <a:pt x="2659" y="451"/>
                  </a:lnTo>
                  <a:lnTo>
                    <a:pt x="2428" y="680"/>
                  </a:lnTo>
                  <a:lnTo>
                    <a:pt x="2399" y="705"/>
                  </a:lnTo>
                  <a:lnTo>
                    <a:pt x="2367" y="725"/>
                  </a:lnTo>
                  <a:lnTo>
                    <a:pt x="2334" y="740"/>
                  </a:lnTo>
                  <a:lnTo>
                    <a:pt x="2299" y="750"/>
                  </a:lnTo>
                  <a:lnTo>
                    <a:pt x="2263" y="754"/>
                  </a:lnTo>
                  <a:lnTo>
                    <a:pt x="2225" y="753"/>
                  </a:lnTo>
                  <a:lnTo>
                    <a:pt x="2188" y="747"/>
                  </a:lnTo>
                  <a:lnTo>
                    <a:pt x="2152" y="735"/>
                  </a:lnTo>
                  <a:lnTo>
                    <a:pt x="2118" y="717"/>
                  </a:lnTo>
                  <a:lnTo>
                    <a:pt x="2087" y="695"/>
                  </a:lnTo>
                  <a:lnTo>
                    <a:pt x="2060" y="670"/>
                  </a:lnTo>
                  <a:lnTo>
                    <a:pt x="2038" y="642"/>
                  </a:lnTo>
                  <a:lnTo>
                    <a:pt x="2019" y="610"/>
                  </a:lnTo>
                  <a:lnTo>
                    <a:pt x="2006" y="576"/>
                  </a:lnTo>
                  <a:lnTo>
                    <a:pt x="1998" y="539"/>
                  </a:lnTo>
                  <a:lnTo>
                    <a:pt x="1995" y="501"/>
                  </a:lnTo>
                  <a:lnTo>
                    <a:pt x="1995" y="178"/>
                  </a:lnTo>
                  <a:lnTo>
                    <a:pt x="1993" y="162"/>
                  </a:lnTo>
                  <a:lnTo>
                    <a:pt x="1986" y="149"/>
                  </a:lnTo>
                  <a:lnTo>
                    <a:pt x="1975" y="138"/>
                  </a:lnTo>
                  <a:lnTo>
                    <a:pt x="1961" y="130"/>
                  </a:lnTo>
                  <a:lnTo>
                    <a:pt x="1946" y="128"/>
                  </a:lnTo>
                  <a:lnTo>
                    <a:pt x="1531" y="128"/>
                  </a:lnTo>
                  <a:close/>
                  <a:moveTo>
                    <a:pt x="1531" y="0"/>
                  </a:moveTo>
                  <a:lnTo>
                    <a:pt x="1946" y="0"/>
                  </a:lnTo>
                  <a:lnTo>
                    <a:pt x="1977" y="3"/>
                  </a:lnTo>
                  <a:lnTo>
                    <a:pt x="2007" y="11"/>
                  </a:lnTo>
                  <a:lnTo>
                    <a:pt x="2036" y="24"/>
                  </a:lnTo>
                  <a:lnTo>
                    <a:pt x="2061" y="42"/>
                  </a:lnTo>
                  <a:lnTo>
                    <a:pt x="2082" y="64"/>
                  </a:lnTo>
                  <a:lnTo>
                    <a:pt x="2099" y="88"/>
                  </a:lnTo>
                  <a:lnTo>
                    <a:pt x="2112" y="116"/>
                  </a:lnTo>
                  <a:lnTo>
                    <a:pt x="2121" y="145"/>
                  </a:lnTo>
                  <a:lnTo>
                    <a:pt x="2124" y="178"/>
                  </a:lnTo>
                  <a:lnTo>
                    <a:pt x="2124" y="501"/>
                  </a:lnTo>
                  <a:lnTo>
                    <a:pt x="2127" y="526"/>
                  </a:lnTo>
                  <a:lnTo>
                    <a:pt x="2133" y="549"/>
                  </a:lnTo>
                  <a:lnTo>
                    <a:pt x="2144" y="571"/>
                  </a:lnTo>
                  <a:lnTo>
                    <a:pt x="2160" y="588"/>
                  </a:lnTo>
                  <a:lnTo>
                    <a:pt x="2178" y="604"/>
                  </a:lnTo>
                  <a:lnTo>
                    <a:pt x="2201" y="616"/>
                  </a:lnTo>
                  <a:lnTo>
                    <a:pt x="2225" y="623"/>
                  </a:lnTo>
                  <a:lnTo>
                    <a:pt x="2250" y="625"/>
                  </a:lnTo>
                  <a:lnTo>
                    <a:pt x="2274" y="623"/>
                  </a:lnTo>
                  <a:lnTo>
                    <a:pt x="2297" y="617"/>
                  </a:lnTo>
                  <a:lnTo>
                    <a:pt x="2318" y="605"/>
                  </a:lnTo>
                  <a:lnTo>
                    <a:pt x="2337" y="589"/>
                  </a:lnTo>
                  <a:lnTo>
                    <a:pt x="2567" y="360"/>
                  </a:lnTo>
                  <a:lnTo>
                    <a:pt x="2592" y="341"/>
                  </a:lnTo>
                  <a:lnTo>
                    <a:pt x="2618" y="325"/>
                  </a:lnTo>
                  <a:lnTo>
                    <a:pt x="2648" y="316"/>
                  </a:lnTo>
                  <a:lnTo>
                    <a:pt x="2679" y="310"/>
                  </a:lnTo>
                  <a:lnTo>
                    <a:pt x="2709" y="310"/>
                  </a:lnTo>
                  <a:lnTo>
                    <a:pt x="2740" y="316"/>
                  </a:lnTo>
                  <a:lnTo>
                    <a:pt x="2769" y="325"/>
                  </a:lnTo>
                  <a:lnTo>
                    <a:pt x="2796" y="341"/>
                  </a:lnTo>
                  <a:lnTo>
                    <a:pt x="2820" y="360"/>
                  </a:lnTo>
                  <a:lnTo>
                    <a:pt x="3113" y="652"/>
                  </a:lnTo>
                  <a:lnTo>
                    <a:pt x="3132" y="673"/>
                  </a:lnTo>
                  <a:lnTo>
                    <a:pt x="3146" y="697"/>
                  </a:lnTo>
                  <a:lnTo>
                    <a:pt x="3157" y="723"/>
                  </a:lnTo>
                  <a:lnTo>
                    <a:pt x="3164" y="750"/>
                  </a:lnTo>
                  <a:lnTo>
                    <a:pt x="3166" y="778"/>
                  </a:lnTo>
                  <a:lnTo>
                    <a:pt x="3164" y="805"/>
                  </a:lnTo>
                  <a:lnTo>
                    <a:pt x="3157" y="833"/>
                  </a:lnTo>
                  <a:lnTo>
                    <a:pt x="3146" y="859"/>
                  </a:lnTo>
                  <a:lnTo>
                    <a:pt x="3132" y="882"/>
                  </a:lnTo>
                  <a:lnTo>
                    <a:pt x="3113" y="904"/>
                  </a:lnTo>
                  <a:lnTo>
                    <a:pt x="2884" y="1132"/>
                  </a:lnTo>
                  <a:lnTo>
                    <a:pt x="2867" y="1151"/>
                  </a:lnTo>
                  <a:lnTo>
                    <a:pt x="2855" y="1173"/>
                  </a:lnTo>
                  <a:lnTo>
                    <a:pt x="2849" y="1196"/>
                  </a:lnTo>
                  <a:lnTo>
                    <a:pt x="2846" y="1219"/>
                  </a:lnTo>
                  <a:lnTo>
                    <a:pt x="2849" y="1243"/>
                  </a:lnTo>
                  <a:lnTo>
                    <a:pt x="2856" y="1268"/>
                  </a:lnTo>
                  <a:lnTo>
                    <a:pt x="2868" y="1290"/>
                  </a:lnTo>
                  <a:lnTo>
                    <a:pt x="2884" y="1308"/>
                  </a:lnTo>
                  <a:lnTo>
                    <a:pt x="2902" y="1324"/>
                  </a:lnTo>
                  <a:lnTo>
                    <a:pt x="2923" y="1335"/>
                  </a:lnTo>
                  <a:lnTo>
                    <a:pt x="2946" y="1342"/>
                  </a:lnTo>
                  <a:lnTo>
                    <a:pt x="2972" y="1344"/>
                  </a:lnTo>
                  <a:lnTo>
                    <a:pt x="3297" y="1344"/>
                  </a:lnTo>
                  <a:lnTo>
                    <a:pt x="3329" y="1347"/>
                  </a:lnTo>
                  <a:lnTo>
                    <a:pt x="3359" y="1355"/>
                  </a:lnTo>
                  <a:lnTo>
                    <a:pt x="3387" y="1368"/>
                  </a:lnTo>
                  <a:lnTo>
                    <a:pt x="3413" y="1386"/>
                  </a:lnTo>
                  <a:lnTo>
                    <a:pt x="3434" y="1408"/>
                  </a:lnTo>
                  <a:lnTo>
                    <a:pt x="3451" y="1432"/>
                  </a:lnTo>
                  <a:lnTo>
                    <a:pt x="3464" y="1460"/>
                  </a:lnTo>
                  <a:lnTo>
                    <a:pt x="3473" y="1489"/>
                  </a:lnTo>
                  <a:lnTo>
                    <a:pt x="3476" y="1522"/>
                  </a:lnTo>
                  <a:lnTo>
                    <a:pt x="3476" y="1935"/>
                  </a:lnTo>
                  <a:lnTo>
                    <a:pt x="3473" y="1966"/>
                  </a:lnTo>
                  <a:lnTo>
                    <a:pt x="3464" y="1996"/>
                  </a:lnTo>
                  <a:lnTo>
                    <a:pt x="3451" y="2024"/>
                  </a:lnTo>
                  <a:lnTo>
                    <a:pt x="3434" y="2049"/>
                  </a:lnTo>
                  <a:lnTo>
                    <a:pt x="3413" y="2070"/>
                  </a:lnTo>
                  <a:lnTo>
                    <a:pt x="3387" y="2087"/>
                  </a:lnTo>
                  <a:lnTo>
                    <a:pt x="3359" y="2100"/>
                  </a:lnTo>
                  <a:lnTo>
                    <a:pt x="3329" y="2109"/>
                  </a:lnTo>
                  <a:lnTo>
                    <a:pt x="3297" y="2112"/>
                  </a:lnTo>
                  <a:lnTo>
                    <a:pt x="2972" y="2112"/>
                  </a:lnTo>
                  <a:lnTo>
                    <a:pt x="2946" y="2115"/>
                  </a:lnTo>
                  <a:lnTo>
                    <a:pt x="2923" y="2121"/>
                  </a:lnTo>
                  <a:lnTo>
                    <a:pt x="2901" y="2132"/>
                  </a:lnTo>
                  <a:lnTo>
                    <a:pt x="2884" y="2147"/>
                  </a:lnTo>
                  <a:lnTo>
                    <a:pt x="2868" y="2166"/>
                  </a:lnTo>
                  <a:lnTo>
                    <a:pt x="2856" y="2189"/>
                  </a:lnTo>
                  <a:lnTo>
                    <a:pt x="2849" y="2213"/>
                  </a:lnTo>
                  <a:lnTo>
                    <a:pt x="2846" y="2237"/>
                  </a:lnTo>
                  <a:lnTo>
                    <a:pt x="2849" y="2261"/>
                  </a:lnTo>
                  <a:lnTo>
                    <a:pt x="2855" y="2284"/>
                  </a:lnTo>
                  <a:lnTo>
                    <a:pt x="2867" y="2304"/>
                  </a:lnTo>
                  <a:lnTo>
                    <a:pt x="2884" y="2324"/>
                  </a:lnTo>
                  <a:lnTo>
                    <a:pt x="3113" y="2552"/>
                  </a:lnTo>
                  <a:lnTo>
                    <a:pt x="3132" y="2574"/>
                  </a:lnTo>
                  <a:lnTo>
                    <a:pt x="3146" y="2598"/>
                  </a:lnTo>
                  <a:lnTo>
                    <a:pt x="3157" y="2623"/>
                  </a:lnTo>
                  <a:lnTo>
                    <a:pt x="3164" y="2650"/>
                  </a:lnTo>
                  <a:lnTo>
                    <a:pt x="3166" y="2679"/>
                  </a:lnTo>
                  <a:lnTo>
                    <a:pt x="3164" y="2707"/>
                  </a:lnTo>
                  <a:lnTo>
                    <a:pt x="3157" y="2733"/>
                  </a:lnTo>
                  <a:lnTo>
                    <a:pt x="3146" y="2759"/>
                  </a:lnTo>
                  <a:lnTo>
                    <a:pt x="3132" y="2783"/>
                  </a:lnTo>
                  <a:lnTo>
                    <a:pt x="3113" y="2804"/>
                  </a:lnTo>
                  <a:lnTo>
                    <a:pt x="2820" y="3095"/>
                  </a:lnTo>
                  <a:lnTo>
                    <a:pt x="2796" y="3116"/>
                  </a:lnTo>
                  <a:lnTo>
                    <a:pt x="2769" y="3130"/>
                  </a:lnTo>
                  <a:lnTo>
                    <a:pt x="2740" y="3140"/>
                  </a:lnTo>
                  <a:lnTo>
                    <a:pt x="2709" y="3145"/>
                  </a:lnTo>
                  <a:lnTo>
                    <a:pt x="2679" y="3145"/>
                  </a:lnTo>
                  <a:lnTo>
                    <a:pt x="2648" y="3140"/>
                  </a:lnTo>
                  <a:lnTo>
                    <a:pt x="2618" y="3130"/>
                  </a:lnTo>
                  <a:lnTo>
                    <a:pt x="2592" y="3116"/>
                  </a:lnTo>
                  <a:lnTo>
                    <a:pt x="2567" y="3095"/>
                  </a:lnTo>
                  <a:lnTo>
                    <a:pt x="2337" y="2867"/>
                  </a:lnTo>
                  <a:lnTo>
                    <a:pt x="2318" y="2851"/>
                  </a:lnTo>
                  <a:lnTo>
                    <a:pt x="2297" y="2839"/>
                  </a:lnTo>
                  <a:lnTo>
                    <a:pt x="2274" y="2832"/>
                  </a:lnTo>
                  <a:lnTo>
                    <a:pt x="2250" y="2830"/>
                  </a:lnTo>
                  <a:lnTo>
                    <a:pt x="2225" y="2832"/>
                  </a:lnTo>
                  <a:lnTo>
                    <a:pt x="2201" y="2840"/>
                  </a:lnTo>
                  <a:lnTo>
                    <a:pt x="2178" y="2852"/>
                  </a:lnTo>
                  <a:lnTo>
                    <a:pt x="2160" y="2867"/>
                  </a:lnTo>
                  <a:lnTo>
                    <a:pt x="2144" y="2886"/>
                  </a:lnTo>
                  <a:lnTo>
                    <a:pt x="2133" y="2907"/>
                  </a:lnTo>
                  <a:lnTo>
                    <a:pt x="2127" y="2929"/>
                  </a:lnTo>
                  <a:lnTo>
                    <a:pt x="2124" y="2955"/>
                  </a:lnTo>
                  <a:lnTo>
                    <a:pt x="2124" y="3279"/>
                  </a:lnTo>
                  <a:lnTo>
                    <a:pt x="2121" y="3310"/>
                  </a:lnTo>
                  <a:lnTo>
                    <a:pt x="2112" y="3340"/>
                  </a:lnTo>
                  <a:lnTo>
                    <a:pt x="2099" y="3368"/>
                  </a:lnTo>
                  <a:lnTo>
                    <a:pt x="2082" y="3393"/>
                  </a:lnTo>
                  <a:lnTo>
                    <a:pt x="2061" y="3414"/>
                  </a:lnTo>
                  <a:lnTo>
                    <a:pt x="2036" y="3431"/>
                  </a:lnTo>
                  <a:lnTo>
                    <a:pt x="2007" y="3444"/>
                  </a:lnTo>
                  <a:lnTo>
                    <a:pt x="1977" y="3453"/>
                  </a:lnTo>
                  <a:lnTo>
                    <a:pt x="1946" y="3456"/>
                  </a:lnTo>
                  <a:lnTo>
                    <a:pt x="1531" y="3456"/>
                  </a:lnTo>
                  <a:lnTo>
                    <a:pt x="1498" y="3453"/>
                  </a:lnTo>
                  <a:lnTo>
                    <a:pt x="1468" y="3444"/>
                  </a:lnTo>
                  <a:lnTo>
                    <a:pt x="1440" y="3431"/>
                  </a:lnTo>
                  <a:lnTo>
                    <a:pt x="1416" y="3414"/>
                  </a:lnTo>
                  <a:lnTo>
                    <a:pt x="1394" y="3393"/>
                  </a:lnTo>
                  <a:lnTo>
                    <a:pt x="1376" y="3368"/>
                  </a:lnTo>
                  <a:lnTo>
                    <a:pt x="1363" y="3340"/>
                  </a:lnTo>
                  <a:lnTo>
                    <a:pt x="1354" y="3310"/>
                  </a:lnTo>
                  <a:lnTo>
                    <a:pt x="1352" y="3279"/>
                  </a:lnTo>
                  <a:lnTo>
                    <a:pt x="1352" y="2955"/>
                  </a:lnTo>
                  <a:lnTo>
                    <a:pt x="1350" y="2929"/>
                  </a:lnTo>
                  <a:lnTo>
                    <a:pt x="1342" y="2907"/>
                  </a:lnTo>
                  <a:lnTo>
                    <a:pt x="1331" y="2886"/>
                  </a:lnTo>
                  <a:lnTo>
                    <a:pt x="1316" y="2867"/>
                  </a:lnTo>
                  <a:lnTo>
                    <a:pt x="1297" y="2852"/>
                  </a:lnTo>
                  <a:lnTo>
                    <a:pt x="1275" y="2840"/>
                  </a:lnTo>
                  <a:lnTo>
                    <a:pt x="1250" y="2832"/>
                  </a:lnTo>
                  <a:lnTo>
                    <a:pt x="1226" y="2830"/>
                  </a:lnTo>
                  <a:lnTo>
                    <a:pt x="1203" y="2832"/>
                  </a:lnTo>
                  <a:lnTo>
                    <a:pt x="1180" y="2839"/>
                  </a:lnTo>
                  <a:lnTo>
                    <a:pt x="1158" y="2851"/>
                  </a:lnTo>
                  <a:lnTo>
                    <a:pt x="1138" y="2867"/>
                  </a:lnTo>
                  <a:lnTo>
                    <a:pt x="909" y="3095"/>
                  </a:lnTo>
                  <a:lnTo>
                    <a:pt x="884" y="3116"/>
                  </a:lnTo>
                  <a:lnTo>
                    <a:pt x="857" y="3130"/>
                  </a:lnTo>
                  <a:lnTo>
                    <a:pt x="827" y="3140"/>
                  </a:lnTo>
                  <a:lnTo>
                    <a:pt x="798" y="3145"/>
                  </a:lnTo>
                  <a:lnTo>
                    <a:pt x="766" y="3145"/>
                  </a:lnTo>
                  <a:lnTo>
                    <a:pt x="736" y="3140"/>
                  </a:lnTo>
                  <a:lnTo>
                    <a:pt x="707" y="3130"/>
                  </a:lnTo>
                  <a:lnTo>
                    <a:pt x="679" y="3116"/>
                  </a:lnTo>
                  <a:lnTo>
                    <a:pt x="655" y="3095"/>
                  </a:lnTo>
                  <a:lnTo>
                    <a:pt x="362" y="2804"/>
                  </a:lnTo>
                  <a:lnTo>
                    <a:pt x="343" y="2783"/>
                  </a:lnTo>
                  <a:lnTo>
                    <a:pt x="329" y="2759"/>
                  </a:lnTo>
                  <a:lnTo>
                    <a:pt x="318" y="2733"/>
                  </a:lnTo>
                  <a:lnTo>
                    <a:pt x="312" y="2707"/>
                  </a:lnTo>
                  <a:lnTo>
                    <a:pt x="309" y="2679"/>
                  </a:lnTo>
                  <a:lnTo>
                    <a:pt x="312" y="2650"/>
                  </a:lnTo>
                  <a:lnTo>
                    <a:pt x="318" y="2623"/>
                  </a:lnTo>
                  <a:lnTo>
                    <a:pt x="329" y="2598"/>
                  </a:lnTo>
                  <a:lnTo>
                    <a:pt x="343" y="2574"/>
                  </a:lnTo>
                  <a:lnTo>
                    <a:pt x="362" y="2552"/>
                  </a:lnTo>
                  <a:lnTo>
                    <a:pt x="593" y="2324"/>
                  </a:lnTo>
                  <a:lnTo>
                    <a:pt x="608" y="2304"/>
                  </a:lnTo>
                  <a:lnTo>
                    <a:pt x="620" y="2284"/>
                  </a:lnTo>
                  <a:lnTo>
                    <a:pt x="627" y="2261"/>
                  </a:lnTo>
                  <a:lnTo>
                    <a:pt x="629" y="2237"/>
                  </a:lnTo>
                  <a:lnTo>
                    <a:pt x="627" y="2213"/>
                  </a:lnTo>
                  <a:lnTo>
                    <a:pt x="619" y="2189"/>
                  </a:lnTo>
                  <a:lnTo>
                    <a:pt x="607" y="2166"/>
                  </a:lnTo>
                  <a:lnTo>
                    <a:pt x="591" y="2147"/>
                  </a:lnTo>
                  <a:lnTo>
                    <a:pt x="574" y="2132"/>
                  </a:lnTo>
                  <a:lnTo>
                    <a:pt x="552" y="2121"/>
                  </a:lnTo>
                  <a:lnTo>
                    <a:pt x="529" y="2115"/>
                  </a:lnTo>
                  <a:lnTo>
                    <a:pt x="504" y="2112"/>
                  </a:lnTo>
                  <a:lnTo>
                    <a:pt x="179" y="2112"/>
                  </a:lnTo>
                  <a:lnTo>
                    <a:pt x="146" y="2109"/>
                  </a:lnTo>
                  <a:lnTo>
                    <a:pt x="116" y="2100"/>
                  </a:lnTo>
                  <a:lnTo>
                    <a:pt x="88" y="2087"/>
                  </a:lnTo>
                  <a:lnTo>
                    <a:pt x="64" y="2070"/>
                  </a:lnTo>
                  <a:lnTo>
                    <a:pt x="42" y="2049"/>
                  </a:lnTo>
                  <a:lnTo>
                    <a:pt x="24" y="2024"/>
                  </a:lnTo>
                  <a:lnTo>
                    <a:pt x="11" y="1996"/>
                  </a:lnTo>
                  <a:lnTo>
                    <a:pt x="2" y="1966"/>
                  </a:lnTo>
                  <a:lnTo>
                    <a:pt x="0" y="1935"/>
                  </a:lnTo>
                  <a:lnTo>
                    <a:pt x="0" y="1522"/>
                  </a:lnTo>
                  <a:lnTo>
                    <a:pt x="2" y="1489"/>
                  </a:lnTo>
                  <a:lnTo>
                    <a:pt x="11" y="1460"/>
                  </a:lnTo>
                  <a:lnTo>
                    <a:pt x="24" y="1432"/>
                  </a:lnTo>
                  <a:lnTo>
                    <a:pt x="42" y="1408"/>
                  </a:lnTo>
                  <a:lnTo>
                    <a:pt x="64" y="1386"/>
                  </a:lnTo>
                  <a:lnTo>
                    <a:pt x="88" y="1368"/>
                  </a:lnTo>
                  <a:lnTo>
                    <a:pt x="116" y="1355"/>
                  </a:lnTo>
                  <a:lnTo>
                    <a:pt x="146" y="1347"/>
                  </a:lnTo>
                  <a:lnTo>
                    <a:pt x="179" y="1344"/>
                  </a:lnTo>
                  <a:lnTo>
                    <a:pt x="504" y="1344"/>
                  </a:lnTo>
                  <a:lnTo>
                    <a:pt x="529" y="1342"/>
                  </a:lnTo>
                  <a:lnTo>
                    <a:pt x="553" y="1335"/>
                  </a:lnTo>
                  <a:lnTo>
                    <a:pt x="574" y="1324"/>
                  </a:lnTo>
                  <a:lnTo>
                    <a:pt x="593" y="1308"/>
                  </a:lnTo>
                  <a:lnTo>
                    <a:pt x="608" y="1290"/>
                  </a:lnTo>
                  <a:lnTo>
                    <a:pt x="619" y="1268"/>
                  </a:lnTo>
                  <a:lnTo>
                    <a:pt x="627" y="1243"/>
                  </a:lnTo>
                  <a:lnTo>
                    <a:pt x="629" y="1219"/>
                  </a:lnTo>
                  <a:lnTo>
                    <a:pt x="627" y="1196"/>
                  </a:lnTo>
                  <a:lnTo>
                    <a:pt x="620" y="1173"/>
                  </a:lnTo>
                  <a:lnTo>
                    <a:pt x="608" y="1151"/>
                  </a:lnTo>
                  <a:lnTo>
                    <a:pt x="593" y="1132"/>
                  </a:lnTo>
                  <a:lnTo>
                    <a:pt x="362" y="904"/>
                  </a:lnTo>
                  <a:lnTo>
                    <a:pt x="343" y="882"/>
                  </a:lnTo>
                  <a:lnTo>
                    <a:pt x="329" y="859"/>
                  </a:lnTo>
                  <a:lnTo>
                    <a:pt x="318" y="833"/>
                  </a:lnTo>
                  <a:lnTo>
                    <a:pt x="312" y="805"/>
                  </a:lnTo>
                  <a:lnTo>
                    <a:pt x="309" y="778"/>
                  </a:lnTo>
                  <a:lnTo>
                    <a:pt x="312" y="750"/>
                  </a:lnTo>
                  <a:lnTo>
                    <a:pt x="318" y="723"/>
                  </a:lnTo>
                  <a:lnTo>
                    <a:pt x="329" y="697"/>
                  </a:lnTo>
                  <a:lnTo>
                    <a:pt x="343" y="673"/>
                  </a:lnTo>
                  <a:lnTo>
                    <a:pt x="362" y="652"/>
                  </a:lnTo>
                  <a:lnTo>
                    <a:pt x="655" y="360"/>
                  </a:lnTo>
                  <a:lnTo>
                    <a:pt x="679" y="341"/>
                  </a:lnTo>
                  <a:lnTo>
                    <a:pt x="707" y="325"/>
                  </a:lnTo>
                  <a:lnTo>
                    <a:pt x="736" y="316"/>
                  </a:lnTo>
                  <a:lnTo>
                    <a:pt x="766" y="310"/>
                  </a:lnTo>
                  <a:lnTo>
                    <a:pt x="798" y="310"/>
                  </a:lnTo>
                  <a:lnTo>
                    <a:pt x="827" y="316"/>
                  </a:lnTo>
                  <a:lnTo>
                    <a:pt x="857" y="325"/>
                  </a:lnTo>
                  <a:lnTo>
                    <a:pt x="884" y="341"/>
                  </a:lnTo>
                  <a:lnTo>
                    <a:pt x="909" y="360"/>
                  </a:lnTo>
                  <a:lnTo>
                    <a:pt x="1138" y="589"/>
                  </a:lnTo>
                  <a:lnTo>
                    <a:pt x="1158" y="605"/>
                  </a:lnTo>
                  <a:lnTo>
                    <a:pt x="1180" y="617"/>
                  </a:lnTo>
                  <a:lnTo>
                    <a:pt x="1203" y="623"/>
                  </a:lnTo>
                  <a:lnTo>
                    <a:pt x="1226" y="625"/>
                  </a:lnTo>
                  <a:lnTo>
                    <a:pt x="1250" y="623"/>
                  </a:lnTo>
                  <a:lnTo>
                    <a:pt x="1275" y="616"/>
                  </a:lnTo>
                  <a:lnTo>
                    <a:pt x="1297" y="604"/>
                  </a:lnTo>
                  <a:lnTo>
                    <a:pt x="1316" y="588"/>
                  </a:lnTo>
                  <a:lnTo>
                    <a:pt x="1331" y="571"/>
                  </a:lnTo>
                  <a:lnTo>
                    <a:pt x="1342" y="549"/>
                  </a:lnTo>
                  <a:lnTo>
                    <a:pt x="1350" y="526"/>
                  </a:lnTo>
                  <a:lnTo>
                    <a:pt x="1352" y="501"/>
                  </a:lnTo>
                  <a:lnTo>
                    <a:pt x="1352" y="178"/>
                  </a:lnTo>
                  <a:lnTo>
                    <a:pt x="1354" y="145"/>
                  </a:lnTo>
                  <a:lnTo>
                    <a:pt x="1363" y="116"/>
                  </a:lnTo>
                  <a:lnTo>
                    <a:pt x="1376" y="88"/>
                  </a:lnTo>
                  <a:lnTo>
                    <a:pt x="1394" y="64"/>
                  </a:lnTo>
                  <a:lnTo>
                    <a:pt x="1416" y="42"/>
                  </a:lnTo>
                  <a:lnTo>
                    <a:pt x="1440" y="24"/>
                  </a:lnTo>
                  <a:lnTo>
                    <a:pt x="1468" y="11"/>
                  </a:lnTo>
                  <a:lnTo>
                    <a:pt x="1498" y="3"/>
                  </a:lnTo>
                  <a:lnTo>
                    <a:pt x="15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3689350" y="1954213"/>
              <a:ext cx="184150" cy="182563"/>
            </a:xfrm>
            <a:custGeom>
              <a:avLst/>
              <a:gdLst/>
              <a:ahLst/>
              <a:cxnLst/>
              <a:rect l="l" t="t" r="r" b="b"/>
              <a:pathLst>
                <a:path w="1159" h="1152" extrusionOk="0">
                  <a:moveTo>
                    <a:pt x="579" y="128"/>
                  </a:moveTo>
                  <a:lnTo>
                    <a:pt x="527" y="131"/>
                  </a:lnTo>
                  <a:lnTo>
                    <a:pt x="476" y="140"/>
                  </a:lnTo>
                  <a:lnTo>
                    <a:pt x="427" y="154"/>
                  </a:lnTo>
                  <a:lnTo>
                    <a:pt x="381" y="174"/>
                  </a:lnTo>
                  <a:lnTo>
                    <a:pt x="338" y="198"/>
                  </a:lnTo>
                  <a:lnTo>
                    <a:pt x="297" y="226"/>
                  </a:lnTo>
                  <a:lnTo>
                    <a:pt x="260" y="259"/>
                  </a:lnTo>
                  <a:lnTo>
                    <a:pt x="227" y="296"/>
                  </a:lnTo>
                  <a:lnTo>
                    <a:pt x="198" y="336"/>
                  </a:lnTo>
                  <a:lnTo>
                    <a:pt x="174" y="379"/>
                  </a:lnTo>
                  <a:lnTo>
                    <a:pt x="155" y="425"/>
                  </a:lnTo>
                  <a:lnTo>
                    <a:pt x="140" y="474"/>
                  </a:lnTo>
                  <a:lnTo>
                    <a:pt x="131" y="524"/>
                  </a:lnTo>
                  <a:lnTo>
                    <a:pt x="128" y="576"/>
                  </a:lnTo>
                  <a:lnTo>
                    <a:pt x="131" y="629"/>
                  </a:lnTo>
                  <a:lnTo>
                    <a:pt x="140" y="679"/>
                  </a:lnTo>
                  <a:lnTo>
                    <a:pt x="155" y="727"/>
                  </a:lnTo>
                  <a:lnTo>
                    <a:pt x="174" y="773"/>
                  </a:lnTo>
                  <a:lnTo>
                    <a:pt x="198" y="816"/>
                  </a:lnTo>
                  <a:lnTo>
                    <a:pt x="227" y="856"/>
                  </a:lnTo>
                  <a:lnTo>
                    <a:pt x="260" y="893"/>
                  </a:lnTo>
                  <a:lnTo>
                    <a:pt x="297" y="925"/>
                  </a:lnTo>
                  <a:lnTo>
                    <a:pt x="338" y="954"/>
                  </a:lnTo>
                  <a:lnTo>
                    <a:pt x="381" y="978"/>
                  </a:lnTo>
                  <a:lnTo>
                    <a:pt x="427" y="997"/>
                  </a:lnTo>
                  <a:lnTo>
                    <a:pt x="476" y="1012"/>
                  </a:lnTo>
                  <a:lnTo>
                    <a:pt x="527" y="1020"/>
                  </a:lnTo>
                  <a:lnTo>
                    <a:pt x="579" y="1024"/>
                  </a:lnTo>
                  <a:lnTo>
                    <a:pt x="632" y="1020"/>
                  </a:lnTo>
                  <a:lnTo>
                    <a:pt x="682" y="1012"/>
                  </a:lnTo>
                  <a:lnTo>
                    <a:pt x="731" y="997"/>
                  </a:lnTo>
                  <a:lnTo>
                    <a:pt x="777" y="978"/>
                  </a:lnTo>
                  <a:lnTo>
                    <a:pt x="821" y="954"/>
                  </a:lnTo>
                  <a:lnTo>
                    <a:pt x="860" y="925"/>
                  </a:lnTo>
                  <a:lnTo>
                    <a:pt x="897" y="893"/>
                  </a:lnTo>
                  <a:lnTo>
                    <a:pt x="930" y="856"/>
                  </a:lnTo>
                  <a:lnTo>
                    <a:pt x="959" y="816"/>
                  </a:lnTo>
                  <a:lnTo>
                    <a:pt x="983" y="773"/>
                  </a:lnTo>
                  <a:lnTo>
                    <a:pt x="1003" y="727"/>
                  </a:lnTo>
                  <a:lnTo>
                    <a:pt x="1017" y="679"/>
                  </a:lnTo>
                  <a:lnTo>
                    <a:pt x="1026" y="629"/>
                  </a:lnTo>
                  <a:lnTo>
                    <a:pt x="1029" y="576"/>
                  </a:lnTo>
                  <a:lnTo>
                    <a:pt x="1026" y="524"/>
                  </a:lnTo>
                  <a:lnTo>
                    <a:pt x="1017" y="474"/>
                  </a:lnTo>
                  <a:lnTo>
                    <a:pt x="1003" y="425"/>
                  </a:lnTo>
                  <a:lnTo>
                    <a:pt x="983" y="379"/>
                  </a:lnTo>
                  <a:lnTo>
                    <a:pt x="959" y="336"/>
                  </a:lnTo>
                  <a:lnTo>
                    <a:pt x="930" y="296"/>
                  </a:lnTo>
                  <a:lnTo>
                    <a:pt x="897" y="259"/>
                  </a:lnTo>
                  <a:lnTo>
                    <a:pt x="860" y="226"/>
                  </a:lnTo>
                  <a:lnTo>
                    <a:pt x="821" y="198"/>
                  </a:lnTo>
                  <a:lnTo>
                    <a:pt x="777" y="174"/>
                  </a:lnTo>
                  <a:lnTo>
                    <a:pt x="731" y="154"/>
                  </a:lnTo>
                  <a:lnTo>
                    <a:pt x="682" y="140"/>
                  </a:lnTo>
                  <a:lnTo>
                    <a:pt x="632" y="131"/>
                  </a:lnTo>
                  <a:lnTo>
                    <a:pt x="579" y="128"/>
                  </a:lnTo>
                  <a:close/>
                  <a:moveTo>
                    <a:pt x="579" y="0"/>
                  </a:moveTo>
                  <a:lnTo>
                    <a:pt x="642" y="4"/>
                  </a:lnTo>
                  <a:lnTo>
                    <a:pt x="703" y="13"/>
                  </a:lnTo>
                  <a:lnTo>
                    <a:pt x="761" y="29"/>
                  </a:lnTo>
                  <a:lnTo>
                    <a:pt x="818" y="52"/>
                  </a:lnTo>
                  <a:lnTo>
                    <a:pt x="871" y="79"/>
                  </a:lnTo>
                  <a:lnTo>
                    <a:pt x="920" y="112"/>
                  </a:lnTo>
                  <a:lnTo>
                    <a:pt x="967" y="149"/>
                  </a:lnTo>
                  <a:lnTo>
                    <a:pt x="1009" y="190"/>
                  </a:lnTo>
                  <a:lnTo>
                    <a:pt x="1047" y="236"/>
                  </a:lnTo>
                  <a:lnTo>
                    <a:pt x="1080" y="285"/>
                  </a:lnTo>
                  <a:lnTo>
                    <a:pt x="1107" y="339"/>
                  </a:lnTo>
                  <a:lnTo>
                    <a:pt x="1129" y="394"/>
                  </a:lnTo>
                  <a:lnTo>
                    <a:pt x="1145" y="453"/>
                  </a:lnTo>
                  <a:lnTo>
                    <a:pt x="1155" y="513"/>
                  </a:lnTo>
                  <a:lnTo>
                    <a:pt x="1159" y="576"/>
                  </a:lnTo>
                  <a:lnTo>
                    <a:pt x="1155" y="639"/>
                  </a:lnTo>
                  <a:lnTo>
                    <a:pt x="1145" y="700"/>
                  </a:lnTo>
                  <a:lnTo>
                    <a:pt x="1129" y="757"/>
                  </a:lnTo>
                  <a:lnTo>
                    <a:pt x="1107" y="814"/>
                  </a:lnTo>
                  <a:lnTo>
                    <a:pt x="1080" y="867"/>
                  </a:lnTo>
                  <a:lnTo>
                    <a:pt x="1047" y="916"/>
                  </a:lnTo>
                  <a:lnTo>
                    <a:pt x="1009" y="961"/>
                  </a:lnTo>
                  <a:lnTo>
                    <a:pt x="967" y="1004"/>
                  </a:lnTo>
                  <a:lnTo>
                    <a:pt x="920" y="1041"/>
                  </a:lnTo>
                  <a:lnTo>
                    <a:pt x="871" y="1074"/>
                  </a:lnTo>
                  <a:lnTo>
                    <a:pt x="818" y="1101"/>
                  </a:lnTo>
                  <a:lnTo>
                    <a:pt x="761" y="1123"/>
                  </a:lnTo>
                  <a:lnTo>
                    <a:pt x="703" y="1139"/>
                  </a:lnTo>
                  <a:lnTo>
                    <a:pt x="642" y="1149"/>
                  </a:lnTo>
                  <a:lnTo>
                    <a:pt x="579" y="1152"/>
                  </a:lnTo>
                  <a:lnTo>
                    <a:pt x="516" y="1149"/>
                  </a:lnTo>
                  <a:lnTo>
                    <a:pt x="455" y="1139"/>
                  </a:lnTo>
                  <a:lnTo>
                    <a:pt x="396" y="1123"/>
                  </a:lnTo>
                  <a:lnTo>
                    <a:pt x="340" y="1101"/>
                  </a:lnTo>
                  <a:lnTo>
                    <a:pt x="286" y="1074"/>
                  </a:lnTo>
                  <a:lnTo>
                    <a:pt x="237" y="1041"/>
                  </a:lnTo>
                  <a:lnTo>
                    <a:pt x="191" y="1004"/>
                  </a:lnTo>
                  <a:lnTo>
                    <a:pt x="149" y="961"/>
                  </a:lnTo>
                  <a:lnTo>
                    <a:pt x="112" y="916"/>
                  </a:lnTo>
                  <a:lnTo>
                    <a:pt x="79" y="867"/>
                  </a:lnTo>
                  <a:lnTo>
                    <a:pt x="51" y="814"/>
                  </a:lnTo>
                  <a:lnTo>
                    <a:pt x="28" y="757"/>
                  </a:lnTo>
                  <a:lnTo>
                    <a:pt x="13" y="700"/>
                  </a:lnTo>
                  <a:lnTo>
                    <a:pt x="3" y="639"/>
                  </a:lnTo>
                  <a:lnTo>
                    <a:pt x="0" y="576"/>
                  </a:lnTo>
                  <a:lnTo>
                    <a:pt x="3" y="513"/>
                  </a:lnTo>
                  <a:lnTo>
                    <a:pt x="13" y="453"/>
                  </a:lnTo>
                  <a:lnTo>
                    <a:pt x="28" y="394"/>
                  </a:lnTo>
                  <a:lnTo>
                    <a:pt x="51" y="339"/>
                  </a:lnTo>
                  <a:lnTo>
                    <a:pt x="79" y="285"/>
                  </a:lnTo>
                  <a:lnTo>
                    <a:pt x="112" y="236"/>
                  </a:lnTo>
                  <a:lnTo>
                    <a:pt x="149" y="190"/>
                  </a:lnTo>
                  <a:lnTo>
                    <a:pt x="191" y="149"/>
                  </a:lnTo>
                  <a:lnTo>
                    <a:pt x="237" y="112"/>
                  </a:lnTo>
                  <a:lnTo>
                    <a:pt x="286" y="79"/>
                  </a:lnTo>
                  <a:lnTo>
                    <a:pt x="340" y="52"/>
                  </a:lnTo>
                  <a:lnTo>
                    <a:pt x="396" y="29"/>
                  </a:lnTo>
                  <a:lnTo>
                    <a:pt x="455" y="13"/>
                  </a:lnTo>
                  <a:lnTo>
                    <a:pt x="516" y="4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4" name="Google Shape;194;p4"/>
          <p:cNvSpPr txBox="1"/>
          <p:nvPr/>
        </p:nvSpPr>
        <p:spPr>
          <a:xfrm>
            <a:off x="1152341" y="3945166"/>
            <a:ext cx="1243519" cy="16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Noto Sans Symbols"/>
              <a:buNone/>
            </a:pPr>
            <a:r>
              <a:rPr lang="en-US" sz="1200" b="1" dirty="0">
                <a:solidFill>
                  <a:srgbClr val="5B5B5B"/>
                </a:solidFill>
                <a:latin typeface="+mj-lt"/>
                <a:ea typeface="Roboto"/>
                <a:cs typeface="Roboto"/>
                <a:sym typeface="Roboto"/>
              </a:rPr>
              <a:t>Langue Anglaise</a:t>
            </a:r>
            <a:endParaRPr dirty="0">
              <a:latin typeface="+mj-lt"/>
            </a:endParaRPr>
          </a:p>
        </p:txBody>
      </p:sp>
      <p:sp>
        <p:nvSpPr>
          <p:cNvPr id="195" name="Google Shape;195;p4"/>
          <p:cNvSpPr txBox="1"/>
          <p:nvPr/>
        </p:nvSpPr>
        <p:spPr>
          <a:xfrm>
            <a:off x="6800814" y="2858097"/>
            <a:ext cx="1276386" cy="16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5B5B"/>
              </a:buClr>
              <a:buSzPts val="1200"/>
              <a:buFont typeface="Noto Sans Symbols"/>
              <a:buNone/>
            </a:pPr>
            <a:r>
              <a:rPr lang="en-US" sz="1200" b="1" dirty="0">
                <a:solidFill>
                  <a:srgbClr val="5B5B5B"/>
                </a:solidFill>
                <a:latin typeface="+mj-lt"/>
                <a:ea typeface="Roboto"/>
                <a:cs typeface="Roboto"/>
                <a:sym typeface="Roboto"/>
              </a:rPr>
              <a:t>Langue française</a:t>
            </a:r>
            <a:endParaRPr dirty="0">
              <a:latin typeface="+mj-lt"/>
            </a:endParaRPr>
          </a:p>
        </p:txBody>
      </p:sp>
      <p:grpSp>
        <p:nvGrpSpPr>
          <p:cNvPr id="196" name="Google Shape;196;p4"/>
          <p:cNvGrpSpPr/>
          <p:nvPr/>
        </p:nvGrpSpPr>
        <p:grpSpPr>
          <a:xfrm>
            <a:off x="6086089" y="1645090"/>
            <a:ext cx="248422" cy="445238"/>
            <a:chOff x="4405313" y="2274888"/>
            <a:chExt cx="328613" cy="588962"/>
          </a:xfrm>
        </p:grpSpPr>
        <p:sp>
          <p:nvSpPr>
            <p:cNvPr id="197" name="Google Shape;197;p4"/>
            <p:cNvSpPr/>
            <p:nvPr/>
          </p:nvSpPr>
          <p:spPr>
            <a:xfrm>
              <a:off x="4405313" y="2559050"/>
              <a:ext cx="328613" cy="304800"/>
            </a:xfrm>
            <a:custGeom>
              <a:avLst/>
              <a:gdLst/>
              <a:ahLst/>
              <a:cxnLst/>
              <a:rect l="l" t="t" r="r" b="b"/>
              <a:pathLst>
                <a:path w="1861" h="1728" extrusionOk="0">
                  <a:moveTo>
                    <a:pt x="58" y="0"/>
                  </a:moveTo>
                  <a:lnTo>
                    <a:pt x="77" y="3"/>
                  </a:lnTo>
                  <a:lnTo>
                    <a:pt x="93" y="11"/>
                  </a:lnTo>
                  <a:lnTo>
                    <a:pt x="106" y="24"/>
                  </a:lnTo>
                  <a:lnTo>
                    <a:pt x="114" y="40"/>
                  </a:lnTo>
                  <a:lnTo>
                    <a:pt x="116" y="57"/>
                  </a:lnTo>
                  <a:lnTo>
                    <a:pt x="116" y="403"/>
                  </a:lnTo>
                  <a:lnTo>
                    <a:pt x="121" y="476"/>
                  </a:lnTo>
                  <a:lnTo>
                    <a:pt x="130" y="547"/>
                  </a:lnTo>
                  <a:lnTo>
                    <a:pt x="146" y="618"/>
                  </a:lnTo>
                  <a:lnTo>
                    <a:pt x="168" y="685"/>
                  </a:lnTo>
                  <a:lnTo>
                    <a:pt x="196" y="749"/>
                  </a:lnTo>
                  <a:lnTo>
                    <a:pt x="228" y="810"/>
                  </a:lnTo>
                  <a:lnTo>
                    <a:pt x="265" y="868"/>
                  </a:lnTo>
                  <a:lnTo>
                    <a:pt x="309" y="922"/>
                  </a:lnTo>
                  <a:lnTo>
                    <a:pt x="355" y="973"/>
                  </a:lnTo>
                  <a:lnTo>
                    <a:pt x="407" y="1020"/>
                  </a:lnTo>
                  <a:lnTo>
                    <a:pt x="462" y="1062"/>
                  </a:lnTo>
                  <a:lnTo>
                    <a:pt x="520" y="1099"/>
                  </a:lnTo>
                  <a:lnTo>
                    <a:pt x="583" y="1132"/>
                  </a:lnTo>
                  <a:lnTo>
                    <a:pt x="647" y="1159"/>
                  </a:lnTo>
                  <a:lnTo>
                    <a:pt x="715" y="1181"/>
                  </a:lnTo>
                  <a:lnTo>
                    <a:pt x="785" y="1197"/>
                  </a:lnTo>
                  <a:lnTo>
                    <a:pt x="857" y="1206"/>
                  </a:lnTo>
                  <a:lnTo>
                    <a:pt x="931" y="1209"/>
                  </a:lnTo>
                  <a:lnTo>
                    <a:pt x="1005" y="1206"/>
                  </a:lnTo>
                  <a:lnTo>
                    <a:pt x="1078" y="1197"/>
                  </a:lnTo>
                  <a:lnTo>
                    <a:pt x="1147" y="1181"/>
                  </a:lnTo>
                  <a:lnTo>
                    <a:pt x="1215" y="1159"/>
                  </a:lnTo>
                  <a:lnTo>
                    <a:pt x="1280" y="1132"/>
                  </a:lnTo>
                  <a:lnTo>
                    <a:pt x="1342" y="1099"/>
                  </a:lnTo>
                  <a:lnTo>
                    <a:pt x="1400" y="1062"/>
                  </a:lnTo>
                  <a:lnTo>
                    <a:pt x="1455" y="1020"/>
                  </a:lnTo>
                  <a:lnTo>
                    <a:pt x="1507" y="973"/>
                  </a:lnTo>
                  <a:lnTo>
                    <a:pt x="1554" y="922"/>
                  </a:lnTo>
                  <a:lnTo>
                    <a:pt x="1596" y="868"/>
                  </a:lnTo>
                  <a:lnTo>
                    <a:pt x="1634" y="810"/>
                  </a:lnTo>
                  <a:lnTo>
                    <a:pt x="1667" y="749"/>
                  </a:lnTo>
                  <a:lnTo>
                    <a:pt x="1694" y="685"/>
                  </a:lnTo>
                  <a:lnTo>
                    <a:pt x="1716" y="618"/>
                  </a:lnTo>
                  <a:lnTo>
                    <a:pt x="1732" y="547"/>
                  </a:lnTo>
                  <a:lnTo>
                    <a:pt x="1742" y="476"/>
                  </a:lnTo>
                  <a:lnTo>
                    <a:pt x="1745" y="403"/>
                  </a:lnTo>
                  <a:lnTo>
                    <a:pt x="1745" y="57"/>
                  </a:lnTo>
                  <a:lnTo>
                    <a:pt x="1748" y="40"/>
                  </a:lnTo>
                  <a:lnTo>
                    <a:pt x="1757" y="24"/>
                  </a:lnTo>
                  <a:lnTo>
                    <a:pt x="1769" y="11"/>
                  </a:lnTo>
                  <a:lnTo>
                    <a:pt x="1785" y="3"/>
                  </a:lnTo>
                  <a:lnTo>
                    <a:pt x="1803" y="0"/>
                  </a:lnTo>
                  <a:lnTo>
                    <a:pt x="1822" y="3"/>
                  </a:lnTo>
                  <a:lnTo>
                    <a:pt x="1838" y="11"/>
                  </a:lnTo>
                  <a:lnTo>
                    <a:pt x="1851" y="24"/>
                  </a:lnTo>
                  <a:lnTo>
                    <a:pt x="1859" y="40"/>
                  </a:lnTo>
                  <a:lnTo>
                    <a:pt x="1861" y="57"/>
                  </a:lnTo>
                  <a:lnTo>
                    <a:pt x="1861" y="403"/>
                  </a:lnTo>
                  <a:lnTo>
                    <a:pt x="1858" y="479"/>
                  </a:lnTo>
                  <a:lnTo>
                    <a:pt x="1850" y="555"/>
                  </a:lnTo>
                  <a:lnTo>
                    <a:pt x="1834" y="627"/>
                  </a:lnTo>
                  <a:lnTo>
                    <a:pt x="1813" y="697"/>
                  </a:lnTo>
                  <a:lnTo>
                    <a:pt x="1786" y="765"/>
                  </a:lnTo>
                  <a:lnTo>
                    <a:pt x="1756" y="831"/>
                  </a:lnTo>
                  <a:lnTo>
                    <a:pt x="1719" y="893"/>
                  </a:lnTo>
                  <a:lnTo>
                    <a:pt x="1677" y="953"/>
                  </a:lnTo>
                  <a:lnTo>
                    <a:pt x="1632" y="1008"/>
                  </a:lnTo>
                  <a:lnTo>
                    <a:pt x="1582" y="1061"/>
                  </a:lnTo>
                  <a:lnTo>
                    <a:pt x="1529" y="1108"/>
                  </a:lnTo>
                  <a:lnTo>
                    <a:pt x="1471" y="1152"/>
                  </a:lnTo>
                  <a:lnTo>
                    <a:pt x="1411" y="1192"/>
                  </a:lnTo>
                  <a:lnTo>
                    <a:pt x="1347" y="1226"/>
                  </a:lnTo>
                  <a:lnTo>
                    <a:pt x="1281" y="1256"/>
                  </a:lnTo>
                  <a:lnTo>
                    <a:pt x="1211" y="1282"/>
                  </a:lnTo>
                  <a:lnTo>
                    <a:pt x="1139" y="1300"/>
                  </a:lnTo>
                  <a:lnTo>
                    <a:pt x="1065" y="1314"/>
                  </a:lnTo>
                  <a:lnTo>
                    <a:pt x="989" y="1321"/>
                  </a:lnTo>
                  <a:lnTo>
                    <a:pt x="989" y="1613"/>
                  </a:lnTo>
                  <a:lnTo>
                    <a:pt x="1280" y="1613"/>
                  </a:lnTo>
                  <a:lnTo>
                    <a:pt x="1299" y="1616"/>
                  </a:lnTo>
                  <a:lnTo>
                    <a:pt x="1315" y="1624"/>
                  </a:lnTo>
                  <a:lnTo>
                    <a:pt x="1327" y="1637"/>
                  </a:lnTo>
                  <a:lnTo>
                    <a:pt x="1335" y="1652"/>
                  </a:lnTo>
                  <a:lnTo>
                    <a:pt x="1338" y="1670"/>
                  </a:lnTo>
                  <a:lnTo>
                    <a:pt x="1335" y="1689"/>
                  </a:lnTo>
                  <a:lnTo>
                    <a:pt x="1327" y="1705"/>
                  </a:lnTo>
                  <a:lnTo>
                    <a:pt x="1315" y="1717"/>
                  </a:lnTo>
                  <a:lnTo>
                    <a:pt x="1299" y="1725"/>
                  </a:lnTo>
                  <a:lnTo>
                    <a:pt x="1280" y="1728"/>
                  </a:lnTo>
                  <a:lnTo>
                    <a:pt x="582" y="1728"/>
                  </a:lnTo>
                  <a:lnTo>
                    <a:pt x="564" y="1725"/>
                  </a:lnTo>
                  <a:lnTo>
                    <a:pt x="548" y="1717"/>
                  </a:lnTo>
                  <a:lnTo>
                    <a:pt x="535" y="1705"/>
                  </a:lnTo>
                  <a:lnTo>
                    <a:pt x="527" y="1689"/>
                  </a:lnTo>
                  <a:lnTo>
                    <a:pt x="523" y="1670"/>
                  </a:lnTo>
                  <a:lnTo>
                    <a:pt x="527" y="1652"/>
                  </a:lnTo>
                  <a:lnTo>
                    <a:pt x="535" y="1637"/>
                  </a:lnTo>
                  <a:lnTo>
                    <a:pt x="548" y="1624"/>
                  </a:lnTo>
                  <a:lnTo>
                    <a:pt x="564" y="1616"/>
                  </a:lnTo>
                  <a:lnTo>
                    <a:pt x="582" y="1613"/>
                  </a:lnTo>
                  <a:lnTo>
                    <a:pt x="872" y="1613"/>
                  </a:lnTo>
                  <a:lnTo>
                    <a:pt x="872" y="1321"/>
                  </a:lnTo>
                  <a:lnTo>
                    <a:pt x="797" y="1314"/>
                  </a:lnTo>
                  <a:lnTo>
                    <a:pt x="723" y="1300"/>
                  </a:lnTo>
                  <a:lnTo>
                    <a:pt x="651" y="1282"/>
                  </a:lnTo>
                  <a:lnTo>
                    <a:pt x="582" y="1256"/>
                  </a:lnTo>
                  <a:lnTo>
                    <a:pt x="515" y="1226"/>
                  </a:lnTo>
                  <a:lnTo>
                    <a:pt x="452" y="1192"/>
                  </a:lnTo>
                  <a:lnTo>
                    <a:pt x="390" y="1152"/>
                  </a:lnTo>
                  <a:lnTo>
                    <a:pt x="333" y="1108"/>
                  </a:lnTo>
                  <a:lnTo>
                    <a:pt x="279" y="1061"/>
                  </a:lnTo>
                  <a:lnTo>
                    <a:pt x="229" y="1008"/>
                  </a:lnTo>
                  <a:lnTo>
                    <a:pt x="184" y="953"/>
                  </a:lnTo>
                  <a:lnTo>
                    <a:pt x="143" y="893"/>
                  </a:lnTo>
                  <a:lnTo>
                    <a:pt x="107" y="831"/>
                  </a:lnTo>
                  <a:lnTo>
                    <a:pt x="75" y="765"/>
                  </a:lnTo>
                  <a:lnTo>
                    <a:pt x="49" y="697"/>
                  </a:lnTo>
                  <a:lnTo>
                    <a:pt x="28" y="627"/>
                  </a:lnTo>
                  <a:lnTo>
                    <a:pt x="13" y="555"/>
                  </a:lnTo>
                  <a:lnTo>
                    <a:pt x="3" y="479"/>
                  </a:lnTo>
                  <a:lnTo>
                    <a:pt x="0" y="403"/>
                  </a:lnTo>
                  <a:lnTo>
                    <a:pt x="0" y="57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4456113" y="2274888"/>
              <a:ext cx="225425" cy="466725"/>
            </a:xfrm>
            <a:custGeom>
              <a:avLst/>
              <a:gdLst/>
              <a:ahLst/>
              <a:cxnLst/>
              <a:rect l="l" t="t" r="r" b="b"/>
              <a:pathLst>
                <a:path w="1280" h="2650" extrusionOk="0">
                  <a:moveTo>
                    <a:pt x="640" y="115"/>
                  </a:moveTo>
                  <a:lnTo>
                    <a:pt x="583" y="118"/>
                  </a:lnTo>
                  <a:lnTo>
                    <a:pt x="528" y="128"/>
                  </a:lnTo>
                  <a:lnTo>
                    <a:pt x="475" y="142"/>
                  </a:lnTo>
                  <a:lnTo>
                    <a:pt x="424" y="161"/>
                  </a:lnTo>
                  <a:lnTo>
                    <a:pt x="376" y="186"/>
                  </a:lnTo>
                  <a:lnTo>
                    <a:pt x="331" y="216"/>
                  </a:lnTo>
                  <a:lnTo>
                    <a:pt x="290" y="249"/>
                  </a:lnTo>
                  <a:lnTo>
                    <a:pt x="252" y="287"/>
                  </a:lnTo>
                  <a:lnTo>
                    <a:pt x="218" y="328"/>
                  </a:lnTo>
                  <a:lnTo>
                    <a:pt x="188" y="373"/>
                  </a:lnTo>
                  <a:lnTo>
                    <a:pt x="164" y="420"/>
                  </a:lnTo>
                  <a:lnTo>
                    <a:pt x="144" y="470"/>
                  </a:lnTo>
                  <a:lnTo>
                    <a:pt x="129" y="523"/>
                  </a:lnTo>
                  <a:lnTo>
                    <a:pt x="119" y="577"/>
                  </a:lnTo>
                  <a:lnTo>
                    <a:pt x="116" y="634"/>
                  </a:lnTo>
                  <a:lnTo>
                    <a:pt x="116" y="2016"/>
                  </a:lnTo>
                  <a:lnTo>
                    <a:pt x="119" y="2072"/>
                  </a:lnTo>
                  <a:lnTo>
                    <a:pt x="129" y="2127"/>
                  </a:lnTo>
                  <a:lnTo>
                    <a:pt x="144" y="2180"/>
                  </a:lnTo>
                  <a:lnTo>
                    <a:pt x="164" y="2230"/>
                  </a:lnTo>
                  <a:lnTo>
                    <a:pt x="188" y="2278"/>
                  </a:lnTo>
                  <a:lnTo>
                    <a:pt x="218" y="2322"/>
                  </a:lnTo>
                  <a:lnTo>
                    <a:pt x="252" y="2364"/>
                  </a:lnTo>
                  <a:lnTo>
                    <a:pt x="290" y="2401"/>
                  </a:lnTo>
                  <a:lnTo>
                    <a:pt x="331" y="2435"/>
                  </a:lnTo>
                  <a:lnTo>
                    <a:pt x="376" y="2464"/>
                  </a:lnTo>
                  <a:lnTo>
                    <a:pt x="424" y="2488"/>
                  </a:lnTo>
                  <a:lnTo>
                    <a:pt x="475" y="2508"/>
                  </a:lnTo>
                  <a:lnTo>
                    <a:pt x="528" y="2523"/>
                  </a:lnTo>
                  <a:lnTo>
                    <a:pt x="583" y="2531"/>
                  </a:lnTo>
                  <a:lnTo>
                    <a:pt x="640" y="2534"/>
                  </a:lnTo>
                  <a:lnTo>
                    <a:pt x="697" y="2531"/>
                  </a:lnTo>
                  <a:lnTo>
                    <a:pt x="752" y="2523"/>
                  </a:lnTo>
                  <a:lnTo>
                    <a:pt x="806" y="2508"/>
                  </a:lnTo>
                  <a:lnTo>
                    <a:pt x="856" y="2488"/>
                  </a:lnTo>
                  <a:lnTo>
                    <a:pt x="904" y="2464"/>
                  </a:lnTo>
                  <a:lnTo>
                    <a:pt x="948" y="2435"/>
                  </a:lnTo>
                  <a:lnTo>
                    <a:pt x="991" y="2401"/>
                  </a:lnTo>
                  <a:lnTo>
                    <a:pt x="1029" y="2364"/>
                  </a:lnTo>
                  <a:lnTo>
                    <a:pt x="1063" y="2322"/>
                  </a:lnTo>
                  <a:lnTo>
                    <a:pt x="1092" y="2278"/>
                  </a:lnTo>
                  <a:lnTo>
                    <a:pt x="1117" y="2230"/>
                  </a:lnTo>
                  <a:lnTo>
                    <a:pt x="1137" y="2180"/>
                  </a:lnTo>
                  <a:lnTo>
                    <a:pt x="1152" y="2127"/>
                  </a:lnTo>
                  <a:lnTo>
                    <a:pt x="1160" y="2072"/>
                  </a:lnTo>
                  <a:lnTo>
                    <a:pt x="1163" y="2016"/>
                  </a:lnTo>
                  <a:lnTo>
                    <a:pt x="1163" y="634"/>
                  </a:lnTo>
                  <a:lnTo>
                    <a:pt x="1160" y="577"/>
                  </a:lnTo>
                  <a:lnTo>
                    <a:pt x="1152" y="523"/>
                  </a:lnTo>
                  <a:lnTo>
                    <a:pt x="1137" y="470"/>
                  </a:lnTo>
                  <a:lnTo>
                    <a:pt x="1117" y="420"/>
                  </a:lnTo>
                  <a:lnTo>
                    <a:pt x="1092" y="373"/>
                  </a:lnTo>
                  <a:lnTo>
                    <a:pt x="1063" y="328"/>
                  </a:lnTo>
                  <a:lnTo>
                    <a:pt x="1029" y="287"/>
                  </a:lnTo>
                  <a:lnTo>
                    <a:pt x="991" y="249"/>
                  </a:lnTo>
                  <a:lnTo>
                    <a:pt x="948" y="216"/>
                  </a:lnTo>
                  <a:lnTo>
                    <a:pt x="904" y="186"/>
                  </a:lnTo>
                  <a:lnTo>
                    <a:pt x="856" y="161"/>
                  </a:lnTo>
                  <a:lnTo>
                    <a:pt x="806" y="142"/>
                  </a:lnTo>
                  <a:lnTo>
                    <a:pt x="752" y="128"/>
                  </a:lnTo>
                  <a:lnTo>
                    <a:pt x="697" y="118"/>
                  </a:lnTo>
                  <a:lnTo>
                    <a:pt x="640" y="115"/>
                  </a:lnTo>
                  <a:close/>
                  <a:moveTo>
                    <a:pt x="640" y="0"/>
                  </a:moveTo>
                  <a:lnTo>
                    <a:pt x="705" y="3"/>
                  </a:lnTo>
                  <a:lnTo>
                    <a:pt x="769" y="14"/>
                  </a:lnTo>
                  <a:lnTo>
                    <a:pt x="830" y="29"/>
                  </a:lnTo>
                  <a:lnTo>
                    <a:pt x="889" y="50"/>
                  </a:lnTo>
                  <a:lnTo>
                    <a:pt x="944" y="76"/>
                  </a:lnTo>
                  <a:lnTo>
                    <a:pt x="997" y="109"/>
                  </a:lnTo>
                  <a:lnTo>
                    <a:pt x="1047" y="146"/>
                  </a:lnTo>
                  <a:lnTo>
                    <a:pt x="1092" y="186"/>
                  </a:lnTo>
                  <a:lnTo>
                    <a:pt x="1134" y="231"/>
                  </a:lnTo>
                  <a:lnTo>
                    <a:pt x="1171" y="280"/>
                  </a:lnTo>
                  <a:lnTo>
                    <a:pt x="1202" y="332"/>
                  </a:lnTo>
                  <a:lnTo>
                    <a:pt x="1230" y="387"/>
                  </a:lnTo>
                  <a:lnTo>
                    <a:pt x="1251" y="446"/>
                  </a:lnTo>
                  <a:lnTo>
                    <a:pt x="1267" y="507"/>
                  </a:lnTo>
                  <a:lnTo>
                    <a:pt x="1276" y="570"/>
                  </a:lnTo>
                  <a:lnTo>
                    <a:pt x="1280" y="634"/>
                  </a:lnTo>
                  <a:lnTo>
                    <a:pt x="1280" y="2016"/>
                  </a:lnTo>
                  <a:lnTo>
                    <a:pt x="1276" y="2081"/>
                  </a:lnTo>
                  <a:lnTo>
                    <a:pt x="1267" y="2144"/>
                  </a:lnTo>
                  <a:lnTo>
                    <a:pt x="1251" y="2204"/>
                  </a:lnTo>
                  <a:lnTo>
                    <a:pt x="1230" y="2263"/>
                  </a:lnTo>
                  <a:lnTo>
                    <a:pt x="1202" y="2318"/>
                  </a:lnTo>
                  <a:lnTo>
                    <a:pt x="1171" y="2370"/>
                  </a:lnTo>
                  <a:lnTo>
                    <a:pt x="1134" y="2419"/>
                  </a:lnTo>
                  <a:lnTo>
                    <a:pt x="1092" y="2464"/>
                  </a:lnTo>
                  <a:lnTo>
                    <a:pt x="1047" y="2505"/>
                  </a:lnTo>
                  <a:lnTo>
                    <a:pt x="997" y="2542"/>
                  </a:lnTo>
                  <a:lnTo>
                    <a:pt x="944" y="2573"/>
                  </a:lnTo>
                  <a:lnTo>
                    <a:pt x="889" y="2600"/>
                  </a:lnTo>
                  <a:lnTo>
                    <a:pt x="830" y="2621"/>
                  </a:lnTo>
                  <a:lnTo>
                    <a:pt x="769" y="2637"/>
                  </a:lnTo>
                  <a:lnTo>
                    <a:pt x="705" y="2646"/>
                  </a:lnTo>
                  <a:lnTo>
                    <a:pt x="640" y="2650"/>
                  </a:lnTo>
                  <a:lnTo>
                    <a:pt x="575" y="2646"/>
                  </a:lnTo>
                  <a:lnTo>
                    <a:pt x="512" y="2637"/>
                  </a:lnTo>
                  <a:lnTo>
                    <a:pt x="450" y="2621"/>
                  </a:lnTo>
                  <a:lnTo>
                    <a:pt x="391" y="2600"/>
                  </a:lnTo>
                  <a:lnTo>
                    <a:pt x="335" y="2573"/>
                  </a:lnTo>
                  <a:lnTo>
                    <a:pt x="282" y="2542"/>
                  </a:lnTo>
                  <a:lnTo>
                    <a:pt x="234" y="2505"/>
                  </a:lnTo>
                  <a:lnTo>
                    <a:pt x="188" y="2464"/>
                  </a:lnTo>
                  <a:lnTo>
                    <a:pt x="147" y="2419"/>
                  </a:lnTo>
                  <a:lnTo>
                    <a:pt x="110" y="2370"/>
                  </a:lnTo>
                  <a:lnTo>
                    <a:pt x="77" y="2318"/>
                  </a:lnTo>
                  <a:lnTo>
                    <a:pt x="51" y="2263"/>
                  </a:lnTo>
                  <a:lnTo>
                    <a:pt x="29" y="2204"/>
                  </a:lnTo>
                  <a:lnTo>
                    <a:pt x="14" y="2144"/>
                  </a:lnTo>
                  <a:lnTo>
                    <a:pt x="3" y="2081"/>
                  </a:lnTo>
                  <a:lnTo>
                    <a:pt x="0" y="2016"/>
                  </a:lnTo>
                  <a:lnTo>
                    <a:pt x="0" y="634"/>
                  </a:lnTo>
                  <a:lnTo>
                    <a:pt x="3" y="570"/>
                  </a:lnTo>
                  <a:lnTo>
                    <a:pt x="14" y="507"/>
                  </a:lnTo>
                  <a:lnTo>
                    <a:pt x="29" y="446"/>
                  </a:lnTo>
                  <a:lnTo>
                    <a:pt x="51" y="387"/>
                  </a:lnTo>
                  <a:lnTo>
                    <a:pt x="77" y="332"/>
                  </a:lnTo>
                  <a:lnTo>
                    <a:pt x="110" y="280"/>
                  </a:lnTo>
                  <a:lnTo>
                    <a:pt x="147" y="231"/>
                  </a:lnTo>
                  <a:lnTo>
                    <a:pt x="188" y="186"/>
                  </a:lnTo>
                  <a:lnTo>
                    <a:pt x="234" y="146"/>
                  </a:lnTo>
                  <a:lnTo>
                    <a:pt x="282" y="109"/>
                  </a:lnTo>
                  <a:lnTo>
                    <a:pt x="335" y="76"/>
                  </a:lnTo>
                  <a:lnTo>
                    <a:pt x="391" y="50"/>
                  </a:lnTo>
                  <a:lnTo>
                    <a:pt x="450" y="29"/>
                  </a:lnTo>
                  <a:lnTo>
                    <a:pt x="512" y="14"/>
                  </a:lnTo>
                  <a:lnTo>
                    <a:pt x="575" y="3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9" name="Google Shape;199;p4"/>
          <p:cNvGrpSpPr/>
          <p:nvPr/>
        </p:nvGrpSpPr>
        <p:grpSpPr>
          <a:xfrm>
            <a:off x="5963297" y="2708404"/>
            <a:ext cx="465588" cy="465588"/>
            <a:chOff x="4660900" y="1728788"/>
            <a:chExt cx="609600" cy="609600"/>
          </a:xfrm>
        </p:grpSpPr>
        <p:sp>
          <p:nvSpPr>
            <p:cNvPr id="200" name="Google Shape;200;p4"/>
            <p:cNvSpPr/>
            <p:nvPr/>
          </p:nvSpPr>
          <p:spPr>
            <a:xfrm>
              <a:off x="4884738" y="1871663"/>
              <a:ext cx="242888" cy="323850"/>
            </a:xfrm>
            <a:custGeom>
              <a:avLst/>
              <a:gdLst/>
              <a:ahLst/>
              <a:cxnLst/>
              <a:rect l="l" t="t" r="r" b="b"/>
              <a:pathLst>
                <a:path w="1383" h="1844" extrusionOk="0">
                  <a:moveTo>
                    <a:pt x="115" y="167"/>
                  </a:moveTo>
                  <a:lnTo>
                    <a:pt x="115" y="1677"/>
                  </a:lnTo>
                  <a:lnTo>
                    <a:pt x="1222" y="922"/>
                  </a:lnTo>
                  <a:lnTo>
                    <a:pt x="115" y="167"/>
                  </a:lnTo>
                  <a:close/>
                  <a:moveTo>
                    <a:pt x="61" y="0"/>
                  </a:moveTo>
                  <a:lnTo>
                    <a:pt x="77" y="4"/>
                  </a:lnTo>
                  <a:lnTo>
                    <a:pt x="90" y="11"/>
                  </a:lnTo>
                  <a:lnTo>
                    <a:pt x="1357" y="875"/>
                  </a:lnTo>
                  <a:lnTo>
                    <a:pt x="1368" y="883"/>
                  </a:lnTo>
                  <a:lnTo>
                    <a:pt x="1376" y="895"/>
                  </a:lnTo>
                  <a:lnTo>
                    <a:pt x="1381" y="908"/>
                  </a:lnTo>
                  <a:lnTo>
                    <a:pt x="1383" y="922"/>
                  </a:lnTo>
                  <a:lnTo>
                    <a:pt x="1381" y="936"/>
                  </a:lnTo>
                  <a:lnTo>
                    <a:pt x="1376" y="949"/>
                  </a:lnTo>
                  <a:lnTo>
                    <a:pt x="1368" y="961"/>
                  </a:lnTo>
                  <a:lnTo>
                    <a:pt x="1357" y="969"/>
                  </a:lnTo>
                  <a:lnTo>
                    <a:pt x="90" y="1833"/>
                  </a:lnTo>
                  <a:lnTo>
                    <a:pt x="75" y="1842"/>
                  </a:lnTo>
                  <a:lnTo>
                    <a:pt x="58" y="1844"/>
                  </a:lnTo>
                  <a:lnTo>
                    <a:pt x="44" y="1842"/>
                  </a:lnTo>
                  <a:lnTo>
                    <a:pt x="31" y="1837"/>
                  </a:lnTo>
                  <a:lnTo>
                    <a:pt x="18" y="1828"/>
                  </a:lnTo>
                  <a:lnTo>
                    <a:pt x="9" y="1815"/>
                  </a:lnTo>
                  <a:lnTo>
                    <a:pt x="2" y="1802"/>
                  </a:lnTo>
                  <a:lnTo>
                    <a:pt x="0" y="1786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9" y="29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1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4660900" y="1728788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3456" h="3456" extrusionOk="0">
                  <a:moveTo>
                    <a:pt x="1728" y="115"/>
                  </a:moveTo>
                  <a:lnTo>
                    <a:pt x="1626" y="118"/>
                  </a:lnTo>
                  <a:lnTo>
                    <a:pt x="1526" y="128"/>
                  </a:lnTo>
                  <a:lnTo>
                    <a:pt x="1427" y="143"/>
                  </a:lnTo>
                  <a:lnTo>
                    <a:pt x="1331" y="164"/>
                  </a:lnTo>
                  <a:lnTo>
                    <a:pt x="1237" y="192"/>
                  </a:lnTo>
                  <a:lnTo>
                    <a:pt x="1146" y="224"/>
                  </a:lnTo>
                  <a:lnTo>
                    <a:pt x="1057" y="262"/>
                  </a:lnTo>
                  <a:lnTo>
                    <a:pt x="971" y="305"/>
                  </a:lnTo>
                  <a:lnTo>
                    <a:pt x="887" y="352"/>
                  </a:lnTo>
                  <a:lnTo>
                    <a:pt x="807" y="404"/>
                  </a:lnTo>
                  <a:lnTo>
                    <a:pt x="731" y="462"/>
                  </a:lnTo>
                  <a:lnTo>
                    <a:pt x="658" y="523"/>
                  </a:lnTo>
                  <a:lnTo>
                    <a:pt x="589" y="589"/>
                  </a:lnTo>
                  <a:lnTo>
                    <a:pt x="523" y="658"/>
                  </a:lnTo>
                  <a:lnTo>
                    <a:pt x="462" y="731"/>
                  </a:lnTo>
                  <a:lnTo>
                    <a:pt x="404" y="807"/>
                  </a:lnTo>
                  <a:lnTo>
                    <a:pt x="352" y="887"/>
                  </a:lnTo>
                  <a:lnTo>
                    <a:pt x="305" y="971"/>
                  </a:lnTo>
                  <a:lnTo>
                    <a:pt x="262" y="1057"/>
                  </a:lnTo>
                  <a:lnTo>
                    <a:pt x="224" y="1146"/>
                  </a:lnTo>
                  <a:lnTo>
                    <a:pt x="192" y="1237"/>
                  </a:lnTo>
                  <a:lnTo>
                    <a:pt x="164" y="1331"/>
                  </a:lnTo>
                  <a:lnTo>
                    <a:pt x="143" y="1427"/>
                  </a:lnTo>
                  <a:lnTo>
                    <a:pt x="128" y="1526"/>
                  </a:lnTo>
                  <a:lnTo>
                    <a:pt x="118" y="1626"/>
                  </a:lnTo>
                  <a:lnTo>
                    <a:pt x="115" y="1728"/>
                  </a:lnTo>
                  <a:lnTo>
                    <a:pt x="118" y="1830"/>
                  </a:lnTo>
                  <a:lnTo>
                    <a:pt x="128" y="1930"/>
                  </a:lnTo>
                  <a:lnTo>
                    <a:pt x="143" y="2029"/>
                  </a:lnTo>
                  <a:lnTo>
                    <a:pt x="164" y="2125"/>
                  </a:lnTo>
                  <a:lnTo>
                    <a:pt x="192" y="2219"/>
                  </a:lnTo>
                  <a:lnTo>
                    <a:pt x="224" y="2310"/>
                  </a:lnTo>
                  <a:lnTo>
                    <a:pt x="262" y="2399"/>
                  </a:lnTo>
                  <a:lnTo>
                    <a:pt x="305" y="2485"/>
                  </a:lnTo>
                  <a:lnTo>
                    <a:pt x="352" y="2569"/>
                  </a:lnTo>
                  <a:lnTo>
                    <a:pt x="404" y="2649"/>
                  </a:lnTo>
                  <a:lnTo>
                    <a:pt x="462" y="2725"/>
                  </a:lnTo>
                  <a:lnTo>
                    <a:pt x="523" y="2798"/>
                  </a:lnTo>
                  <a:lnTo>
                    <a:pt x="589" y="2867"/>
                  </a:lnTo>
                  <a:lnTo>
                    <a:pt x="658" y="2933"/>
                  </a:lnTo>
                  <a:lnTo>
                    <a:pt x="731" y="2994"/>
                  </a:lnTo>
                  <a:lnTo>
                    <a:pt x="807" y="3052"/>
                  </a:lnTo>
                  <a:lnTo>
                    <a:pt x="887" y="3104"/>
                  </a:lnTo>
                  <a:lnTo>
                    <a:pt x="971" y="3151"/>
                  </a:lnTo>
                  <a:lnTo>
                    <a:pt x="1057" y="3194"/>
                  </a:lnTo>
                  <a:lnTo>
                    <a:pt x="1146" y="3232"/>
                  </a:lnTo>
                  <a:lnTo>
                    <a:pt x="1237" y="3264"/>
                  </a:lnTo>
                  <a:lnTo>
                    <a:pt x="1331" y="3292"/>
                  </a:lnTo>
                  <a:lnTo>
                    <a:pt x="1427" y="3313"/>
                  </a:lnTo>
                  <a:lnTo>
                    <a:pt x="1526" y="3328"/>
                  </a:lnTo>
                  <a:lnTo>
                    <a:pt x="1626" y="3338"/>
                  </a:lnTo>
                  <a:lnTo>
                    <a:pt x="1728" y="3341"/>
                  </a:lnTo>
                  <a:lnTo>
                    <a:pt x="1830" y="3338"/>
                  </a:lnTo>
                  <a:lnTo>
                    <a:pt x="1930" y="3328"/>
                  </a:lnTo>
                  <a:lnTo>
                    <a:pt x="2029" y="3313"/>
                  </a:lnTo>
                  <a:lnTo>
                    <a:pt x="2125" y="3292"/>
                  </a:lnTo>
                  <a:lnTo>
                    <a:pt x="2219" y="3264"/>
                  </a:lnTo>
                  <a:lnTo>
                    <a:pt x="2310" y="3232"/>
                  </a:lnTo>
                  <a:lnTo>
                    <a:pt x="2399" y="3194"/>
                  </a:lnTo>
                  <a:lnTo>
                    <a:pt x="2485" y="3151"/>
                  </a:lnTo>
                  <a:lnTo>
                    <a:pt x="2569" y="3104"/>
                  </a:lnTo>
                  <a:lnTo>
                    <a:pt x="2649" y="3052"/>
                  </a:lnTo>
                  <a:lnTo>
                    <a:pt x="2725" y="2994"/>
                  </a:lnTo>
                  <a:lnTo>
                    <a:pt x="2798" y="2933"/>
                  </a:lnTo>
                  <a:lnTo>
                    <a:pt x="2867" y="2867"/>
                  </a:lnTo>
                  <a:lnTo>
                    <a:pt x="2933" y="2798"/>
                  </a:lnTo>
                  <a:lnTo>
                    <a:pt x="2994" y="2725"/>
                  </a:lnTo>
                  <a:lnTo>
                    <a:pt x="3052" y="2649"/>
                  </a:lnTo>
                  <a:lnTo>
                    <a:pt x="3104" y="2569"/>
                  </a:lnTo>
                  <a:lnTo>
                    <a:pt x="3151" y="2485"/>
                  </a:lnTo>
                  <a:lnTo>
                    <a:pt x="3194" y="2399"/>
                  </a:lnTo>
                  <a:lnTo>
                    <a:pt x="3232" y="2310"/>
                  </a:lnTo>
                  <a:lnTo>
                    <a:pt x="3264" y="2219"/>
                  </a:lnTo>
                  <a:lnTo>
                    <a:pt x="3292" y="2125"/>
                  </a:lnTo>
                  <a:lnTo>
                    <a:pt x="3313" y="2029"/>
                  </a:lnTo>
                  <a:lnTo>
                    <a:pt x="3328" y="1930"/>
                  </a:lnTo>
                  <a:lnTo>
                    <a:pt x="3338" y="1830"/>
                  </a:lnTo>
                  <a:lnTo>
                    <a:pt x="3341" y="1728"/>
                  </a:lnTo>
                  <a:lnTo>
                    <a:pt x="3338" y="1626"/>
                  </a:lnTo>
                  <a:lnTo>
                    <a:pt x="3328" y="1526"/>
                  </a:lnTo>
                  <a:lnTo>
                    <a:pt x="3313" y="1427"/>
                  </a:lnTo>
                  <a:lnTo>
                    <a:pt x="3292" y="1331"/>
                  </a:lnTo>
                  <a:lnTo>
                    <a:pt x="3264" y="1237"/>
                  </a:lnTo>
                  <a:lnTo>
                    <a:pt x="3232" y="1146"/>
                  </a:lnTo>
                  <a:lnTo>
                    <a:pt x="3194" y="1057"/>
                  </a:lnTo>
                  <a:lnTo>
                    <a:pt x="3151" y="971"/>
                  </a:lnTo>
                  <a:lnTo>
                    <a:pt x="3104" y="887"/>
                  </a:lnTo>
                  <a:lnTo>
                    <a:pt x="3052" y="807"/>
                  </a:lnTo>
                  <a:lnTo>
                    <a:pt x="2994" y="731"/>
                  </a:lnTo>
                  <a:lnTo>
                    <a:pt x="2933" y="658"/>
                  </a:lnTo>
                  <a:lnTo>
                    <a:pt x="2867" y="589"/>
                  </a:lnTo>
                  <a:lnTo>
                    <a:pt x="2798" y="523"/>
                  </a:lnTo>
                  <a:lnTo>
                    <a:pt x="2725" y="462"/>
                  </a:lnTo>
                  <a:lnTo>
                    <a:pt x="2649" y="404"/>
                  </a:lnTo>
                  <a:lnTo>
                    <a:pt x="2569" y="352"/>
                  </a:lnTo>
                  <a:lnTo>
                    <a:pt x="2485" y="305"/>
                  </a:lnTo>
                  <a:lnTo>
                    <a:pt x="2399" y="262"/>
                  </a:lnTo>
                  <a:lnTo>
                    <a:pt x="2310" y="224"/>
                  </a:lnTo>
                  <a:lnTo>
                    <a:pt x="2219" y="192"/>
                  </a:lnTo>
                  <a:lnTo>
                    <a:pt x="2125" y="164"/>
                  </a:lnTo>
                  <a:lnTo>
                    <a:pt x="2029" y="143"/>
                  </a:lnTo>
                  <a:lnTo>
                    <a:pt x="1930" y="128"/>
                  </a:lnTo>
                  <a:lnTo>
                    <a:pt x="1830" y="118"/>
                  </a:lnTo>
                  <a:lnTo>
                    <a:pt x="1728" y="115"/>
                  </a:lnTo>
                  <a:close/>
                  <a:moveTo>
                    <a:pt x="1728" y="0"/>
                  </a:moveTo>
                  <a:lnTo>
                    <a:pt x="1833" y="3"/>
                  </a:lnTo>
                  <a:lnTo>
                    <a:pt x="1936" y="13"/>
                  </a:lnTo>
                  <a:lnTo>
                    <a:pt x="2038" y="28"/>
                  </a:lnTo>
                  <a:lnTo>
                    <a:pt x="2137" y="49"/>
                  </a:lnTo>
                  <a:lnTo>
                    <a:pt x="2235" y="76"/>
                  </a:lnTo>
                  <a:lnTo>
                    <a:pt x="2330" y="108"/>
                  </a:lnTo>
                  <a:lnTo>
                    <a:pt x="2422" y="146"/>
                  </a:lnTo>
                  <a:lnTo>
                    <a:pt x="2512" y="189"/>
                  </a:lnTo>
                  <a:lnTo>
                    <a:pt x="2599" y="237"/>
                  </a:lnTo>
                  <a:lnTo>
                    <a:pt x="2683" y="289"/>
                  </a:lnTo>
                  <a:lnTo>
                    <a:pt x="2764" y="346"/>
                  </a:lnTo>
                  <a:lnTo>
                    <a:pt x="2840" y="407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49" y="616"/>
                  </a:lnTo>
                  <a:lnTo>
                    <a:pt x="3110" y="692"/>
                  </a:lnTo>
                  <a:lnTo>
                    <a:pt x="3167" y="773"/>
                  </a:lnTo>
                  <a:lnTo>
                    <a:pt x="3219" y="857"/>
                  </a:lnTo>
                  <a:lnTo>
                    <a:pt x="3267" y="944"/>
                  </a:lnTo>
                  <a:lnTo>
                    <a:pt x="3310" y="1034"/>
                  </a:lnTo>
                  <a:lnTo>
                    <a:pt x="3348" y="1126"/>
                  </a:lnTo>
                  <a:lnTo>
                    <a:pt x="3380" y="1221"/>
                  </a:lnTo>
                  <a:lnTo>
                    <a:pt x="3407" y="1319"/>
                  </a:lnTo>
                  <a:lnTo>
                    <a:pt x="3428" y="1418"/>
                  </a:lnTo>
                  <a:lnTo>
                    <a:pt x="3443" y="1520"/>
                  </a:lnTo>
                  <a:lnTo>
                    <a:pt x="3453" y="1623"/>
                  </a:lnTo>
                  <a:lnTo>
                    <a:pt x="3456" y="1728"/>
                  </a:lnTo>
                  <a:lnTo>
                    <a:pt x="3453" y="1833"/>
                  </a:lnTo>
                  <a:lnTo>
                    <a:pt x="3443" y="1936"/>
                  </a:lnTo>
                  <a:lnTo>
                    <a:pt x="3428" y="2038"/>
                  </a:lnTo>
                  <a:lnTo>
                    <a:pt x="3407" y="2137"/>
                  </a:lnTo>
                  <a:lnTo>
                    <a:pt x="3380" y="2235"/>
                  </a:lnTo>
                  <a:lnTo>
                    <a:pt x="3348" y="2330"/>
                  </a:lnTo>
                  <a:lnTo>
                    <a:pt x="3310" y="2422"/>
                  </a:lnTo>
                  <a:lnTo>
                    <a:pt x="3267" y="2512"/>
                  </a:lnTo>
                  <a:lnTo>
                    <a:pt x="3219" y="2599"/>
                  </a:lnTo>
                  <a:lnTo>
                    <a:pt x="3167" y="2683"/>
                  </a:lnTo>
                  <a:lnTo>
                    <a:pt x="3110" y="2764"/>
                  </a:lnTo>
                  <a:lnTo>
                    <a:pt x="3049" y="2840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0" y="3049"/>
                  </a:lnTo>
                  <a:lnTo>
                    <a:pt x="2764" y="3110"/>
                  </a:lnTo>
                  <a:lnTo>
                    <a:pt x="2683" y="3167"/>
                  </a:lnTo>
                  <a:lnTo>
                    <a:pt x="2599" y="3219"/>
                  </a:lnTo>
                  <a:lnTo>
                    <a:pt x="2512" y="3267"/>
                  </a:lnTo>
                  <a:lnTo>
                    <a:pt x="2422" y="3310"/>
                  </a:lnTo>
                  <a:lnTo>
                    <a:pt x="2330" y="3348"/>
                  </a:lnTo>
                  <a:lnTo>
                    <a:pt x="2235" y="3380"/>
                  </a:lnTo>
                  <a:lnTo>
                    <a:pt x="2137" y="3407"/>
                  </a:lnTo>
                  <a:lnTo>
                    <a:pt x="2038" y="3428"/>
                  </a:lnTo>
                  <a:lnTo>
                    <a:pt x="1936" y="3443"/>
                  </a:lnTo>
                  <a:lnTo>
                    <a:pt x="1833" y="3453"/>
                  </a:lnTo>
                  <a:lnTo>
                    <a:pt x="1728" y="3456"/>
                  </a:lnTo>
                  <a:lnTo>
                    <a:pt x="1623" y="3453"/>
                  </a:lnTo>
                  <a:lnTo>
                    <a:pt x="1520" y="3443"/>
                  </a:lnTo>
                  <a:lnTo>
                    <a:pt x="1418" y="3428"/>
                  </a:lnTo>
                  <a:lnTo>
                    <a:pt x="1319" y="3407"/>
                  </a:lnTo>
                  <a:lnTo>
                    <a:pt x="1221" y="3380"/>
                  </a:lnTo>
                  <a:lnTo>
                    <a:pt x="1126" y="3348"/>
                  </a:lnTo>
                  <a:lnTo>
                    <a:pt x="1034" y="3310"/>
                  </a:lnTo>
                  <a:lnTo>
                    <a:pt x="944" y="3267"/>
                  </a:lnTo>
                  <a:lnTo>
                    <a:pt x="857" y="3219"/>
                  </a:lnTo>
                  <a:lnTo>
                    <a:pt x="773" y="3167"/>
                  </a:lnTo>
                  <a:lnTo>
                    <a:pt x="692" y="3110"/>
                  </a:lnTo>
                  <a:lnTo>
                    <a:pt x="616" y="3049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7" y="2840"/>
                  </a:lnTo>
                  <a:lnTo>
                    <a:pt x="346" y="2764"/>
                  </a:lnTo>
                  <a:lnTo>
                    <a:pt x="289" y="2683"/>
                  </a:lnTo>
                  <a:lnTo>
                    <a:pt x="237" y="2599"/>
                  </a:lnTo>
                  <a:lnTo>
                    <a:pt x="189" y="2512"/>
                  </a:lnTo>
                  <a:lnTo>
                    <a:pt x="146" y="2422"/>
                  </a:lnTo>
                  <a:lnTo>
                    <a:pt x="108" y="2330"/>
                  </a:lnTo>
                  <a:lnTo>
                    <a:pt x="76" y="2235"/>
                  </a:lnTo>
                  <a:lnTo>
                    <a:pt x="49" y="2137"/>
                  </a:lnTo>
                  <a:lnTo>
                    <a:pt x="28" y="2038"/>
                  </a:lnTo>
                  <a:lnTo>
                    <a:pt x="13" y="1936"/>
                  </a:lnTo>
                  <a:lnTo>
                    <a:pt x="3" y="1833"/>
                  </a:lnTo>
                  <a:lnTo>
                    <a:pt x="0" y="1728"/>
                  </a:lnTo>
                  <a:lnTo>
                    <a:pt x="3" y="1623"/>
                  </a:lnTo>
                  <a:lnTo>
                    <a:pt x="13" y="1520"/>
                  </a:lnTo>
                  <a:lnTo>
                    <a:pt x="28" y="1418"/>
                  </a:lnTo>
                  <a:lnTo>
                    <a:pt x="49" y="1319"/>
                  </a:lnTo>
                  <a:lnTo>
                    <a:pt x="76" y="1221"/>
                  </a:lnTo>
                  <a:lnTo>
                    <a:pt x="108" y="1126"/>
                  </a:lnTo>
                  <a:lnTo>
                    <a:pt x="146" y="1034"/>
                  </a:lnTo>
                  <a:lnTo>
                    <a:pt x="189" y="944"/>
                  </a:lnTo>
                  <a:lnTo>
                    <a:pt x="237" y="857"/>
                  </a:lnTo>
                  <a:lnTo>
                    <a:pt x="289" y="773"/>
                  </a:lnTo>
                  <a:lnTo>
                    <a:pt x="346" y="692"/>
                  </a:lnTo>
                  <a:lnTo>
                    <a:pt x="407" y="616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6" y="407"/>
                  </a:lnTo>
                  <a:lnTo>
                    <a:pt x="692" y="346"/>
                  </a:lnTo>
                  <a:lnTo>
                    <a:pt x="773" y="289"/>
                  </a:lnTo>
                  <a:lnTo>
                    <a:pt x="857" y="237"/>
                  </a:lnTo>
                  <a:lnTo>
                    <a:pt x="944" y="189"/>
                  </a:lnTo>
                  <a:lnTo>
                    <a:pt x="1034" y="146"/>
                  </a:lnTo>
                  <a:lnTo>
                    <a:pt x="1126" y="108"/>
                  </a:lnTo>
                  <a:lnTo>
                    <a:pt x="1221" y="76"/>
                  </a:lnTo>
                  <a:lnTo>
                    <a:pt x="1319" y="49"/>
                  </a:lnTo>
                  <a:lnTo>
                    <a:pt x="1418" y="28"/>
                  </a:lnTo>
                  <a:lnTo>
                    <a:pt x="1520" y="13"/>
                  </a:lnTo>
                  <a:lnTo>
                    <a:pt x="1623" y="3"/>
                  </a:lnTo>
                  <a:lnTo>
                    <a:pt x="17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6014616" y="3808438"/>
            <a:ext cx="385642" cy="412496"/>
            <a:chOff x="6456363" y="1760538"/>
            <a:chExt cx="569913" cy="609600"/>
          </a:xfrm>
        </p:grpSpPr>
        <p:sp>
          <p:nvSpPr>
            <p:cNvPr id="203" name="Google Shape;203;p4"/>
            <p:cNvSpPr/>
            <p:nvPr/>
          </p:nvSpPr>
          <p:spPr>
            <a:xfrm>
              <a:off x="6719888" y="1984376"/>
              <a:ext cx="160338" cy="161925"/>
            </a:xfrm>
            <a:custGeom>
              <a:avLst/>
              <a:gdLst/>
              <a:ahLst/>
              <a:cxnLst/>
              <a:rect l="l" t="t" r="r" b="b"/>
              <a:pathLst>
                <a:path w="916" h="922" extrusionOk="0">
                  <a:moveTo>
                    <a:pt x="603" y="314"/>
                  </a:moveTo>
                  <a:lnTo>
                    <a:pt x="151" y="644"/>
                  </a:lnTo>
                  <a:lnTo>
                    <a:pt x="136" y="657"/>
                  </a:lnTo>
                  <a:lnTo>
                    <a:pt x="126" y="673"/>
                  </a:lnTo>
                  <a:lnTo>
                    <a:pt x="117" y="690"/>
                  </a:lnTo>
                  <a:lnTo>
                    <a:pt x="114" y="709"/>
                  </a:lnTo>
                  <a:lnTo>
                    <a:pt x="115" y="729"/>
                  </a:lnTo>
                  <a:lnTo>
                    <a:pt x="119" y="748"/>
                  </a:lnTo>
                  <a:lnTo>
                    <a:pt x="128" y="765"/>
                  </a:lnTo>
                  <a:lnTo>
                    <a:pt x="140" y="780"/>
                  </a:lnTo>
                  <a:lnTo>
                    <a:pt x="156" y="793"/>
                  </a:lnTo>
                  <a:lnTo>
                    <a:pt x="173" y="801"/>
                  </a:lnTo>
                  <a:lnTo>
                    <a:pt x="191" y="806"/>
                  </a:lnTo>
                  <a:lnTo>
                    <a:pt x="210" y="807"/>
                  </a:lnTo>
                  <a:lnTo>
                    <a:pt x="230" y="802"/>
                  </a:lnTo>
                  <a:lnTo>
                    <a:pt x="248" y="795"/>
                  </a:lnTo>
                  <a:lnTo>
                    <a:pt x="263" y="784"/>
                  </a:lnTo>
                  <a:lnTo>
                    <a:pt x="276" y="770"/>
                  </a:lnTo>
                  <a:lnTo>
                    <a:pt x="603" y="314"/>
                  </a:lnTo>
                  <a:close/>
                  <a:moveTo>
                    <a:pt x="855" y="0"/>
                  </a:moveTo>
                  <a:lnTo>
                    <a:pt x="872" y="1"/>
                  </a:lnTo>
                  <a:lnTo>
                    <a:pt x="886" y="8"/>
                  </a:lnTo>
                  <a:lnTo>
                    <a:pt x="899" y="17"/>
                  </a:lnTo>
                  <a:lnTo>
                    <a:pt x="909" y="31"/>
                  </a:lnTo>
                  <a:lnTo>
                    <a:pt x="914" y="45"/>
                  </a:lnTo>
                  <a:lnTo>
                    <a:pt x="916" y="61"/>
                  </a:lnTo>
                  <a:lnTo>
                    <a:pt x="913" y="77"/>
                  </a:lnTo>
                  <a:lnTo>
                    <a:pt x="905" y="91"/>
                  </a:lnTo>
                  <a:lnTo>
                    <a:pt x="368" y="837"/>
                  </a:lnTo>
                  <a:lnTo>
                    <a:pt x="350" y="860"/>
                  </a:lnTo>
                  <a:lnTo>
                    <a:pt x="328" y="880"/>
                  </a:lnTo>
                  <a:lnTo>
                    <a:pt x="303" y="896"/>
                  </a:lnTo>
                  <a:lnTo>
                    <a:pt x="277" y="908"/>
                  </a:lnTo>
                  <a:lnTo>
                    <a:pt x="249" y="917"/>
                  </a:lnTo>
                  <a:lnTo>
                    <a:pt x="220" y="921"/>
                  </a:lnTo>
                  <a:lnTo>
                    <a:pt x="211" y="922"/>
                  </a:lnTo>
                  <a:lnTo>
                    <a:pt x="204" y="922"/>
                  </a:lnTo>
                  <a:lnTo>
                    <a:pt x="172" y="919"/>
                  </a:lnTo>
                  <a:lnTo>
                    <a:pt x="140" y="911"/>
                  </a:lnTo>
                  <a:lnTo>
                    <a:pt x="111" y="900"/>
                  </a:lnTo>
                  <a:lnTo>
                    <a:pt x="84" y="883"/>
                  </a:lnTo>
                  <a:lnTo>
                    <a:pt x="59" y="862"/>
                  </a:lnTo>
                  <a:lnTo>
                    <a:pt x="40" y="839"/>
                  </a:lnTo>
                  <a:lnTo>
                    <a:pt x="24" y="814"/>
                  </a:lnTo>
                  <a:lnTo>
                    <a:pt x="12" y="788"/>
                  </a:lnTo>
                  <a:lnTo>
                    <a:pt x="4" y="759"/>
                  </a:lnTo>
                  <a:lnTo>
                    <a:pt x="0" y="730"/>
                  </a:lnTo>
                  <a:lnTo>
                    <a:pt x="0" y="701"/>
                  </a:lnTo>
                  <a:lnTo>
                    <a:pt x="5" y="672"/>
                  </a:lnTo>
                  <a:lnTo>
                    <a:pt x="13" y="643"/>
                  </a:lnTo>
                  <a:lnTo>
                    <a:pt x="26" y="616"/>
                  </a:lnTo>
                  <a:lnTo>
                    <a:pt x="41" y="592"/>
                  </a:lnTo>
                  <a:lnTo>
                    <a:pt x="61" y="570"/>
                  </a:lnTo>
                  <a:lnTo>
                    <a:pt x="83" y="550"/>
                  </a:lnTo>
                  <a:lnTo>
                    <a:pt x="826" y="11"/>
                  </a:lnTo>
                  <a:lnTo>
                    <a:pt x="839" y="3"/>
                  </a:lnTo>
                  <a:lnTo>
                    <a:pt x="8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6678613" y="1760538"/>
              <a:ext cx="347663" cy="609600"/>
            </a:xfrm>
            <a:custGeom>
              <a:avLst/>
              <a:gdLst/>
              <a:ahLst/>
              <a:cxnLst/>
              <a:rect l="l" t="t" r="r" b="b"/>
              <a:pathLst>
                <a:path w="1972" h="3456" extrusionOk="0">
                  <a:moveTo>
                    <a:pt x="1728" y="475"/>
                  </a:moveTo>
                  <a:lnTo>
                    <a:pt x="1647" y="556"/>
                  </a:lnTo>
                  <a:lnTo>
                    <a:pt x="1728" y="638"/>
                  </a:lnTo>
                  <a:lnTo>
                    <a:pt x="1809" y="556"/>
                  </a:lnTo>
                  <a:lnTo>
                    <a:pt x="1728" y="475"/>
                  </a:lnTo>
                  <a:close/>
                  <a:moveTo>
                    <a:pt x="142" y="115"/>
                  </a:moveTo>
                  <a:lnTo>
                    <a:pt x="132" y="117"/>
                  </a:lnTo>
                  <a:lnTo>
                    <a:pt x="122" y="124"/>
                  </a:lnTo>
                  <a:lnTo>
                    <a:pt x="116" y="133"/>
                  </a:lnTo>
                  <a:lnTo>
                    <a:pt x="114" y="145"/>
                  </a:lnTo>
                  <a:lnTo>
                    <a:pt x="116" y="155"/>
                  </a:lnTo>
                  <a:lnTo>
                    <a:pt x="122" y="164"/>
                  </a:lnTo>
                  <a:lnTo>
                    <a:pt x="132" y="171"/>
                  </a:lnTo>
                  <a:lnTo>
                    <a:pt x="142" y="173"/>
                  </a:lnTo>
                  <a:lnTo>
                    <a:pt x="343" y="173"/>
                  </a:lnTo>
                  <a:lnTo>
                    <a:pt x="343" y="347"/>
                  </a:lnTo>
                  <a:lnTo>
                    <a:pt x="363" y="347"/>
                  </a:lnTo>
                  <a:lnTo>
                    <a:pt x="391" y="346"/>
                  </a:lnTo>
                  <a:lnTo>
                    <a:pt x="401" y="346"/>
                  </a:lnTo>
                  <a:lnTo>
                    <a:pt x="458" y="347"/>
                  </a:lnTo>
                  <a:lnTo>
                    <a:pt x="458" y="173"/>
                  </a:lnTo>
                  <a:lnTo>
                    <a:pt x="658" y="173"/>
                  </a:lnTo>
                  <a:lnTo>
                    <a:pt x="669" y="171"/>
                  </a:lnTo>
                  <a:lnTo>
                    <a:pt x="679" y="164"/>
                  </a:lnTo>
                  <a:lnTo>
                    <a:pt x="685" y="155"/>
                  </a:lnTo>
                  <a:lnTo>
                    <a:pt x="687" y="145"/>
                  </a:lnTo>
                  <a:lnTo>
                    <a:pt x="685" y="133"/>
                  </a:lnTo>
                  <a:lnTo>
                    <a:pt x="679" y="124"/>
                  </a:lnTo>
                  <a:lnTo>
                    <a:pt x="669" y="117"/>
                  </a:lnTo>
                  <a:lnTo>
                    <a:pt x="658" y="115"/>
                  </a:lnTo>
                  <a:lnTo>
                    <a:pt x="142" y="115"/>
                  </a:lnTo>
                  <a:close/>
                  <a:moveTo>
                    <a:pt x="142" y="0"/>
                  </a:moveTo>
                  <a:lnTo>
                    <a:pt x="658" y="0"/>
                  </a:lnTo>
                  <a:lnTo>
                    <a:pt x="687" y="3"/>
                  </a:lnTo>
                  <a:lnTo>
                    <a:pt x="714" y="12"/>
                  </a:lnTo>
                  <a:lnTo>
                    <a:pt x="738" y="25"/>
                  </a:lnTo>
                  <a:lnTo>
                    <a:pt x="759" y="42"/>
                  </a:lnTo>
                  <a:lnTo>
                    <a:pt x="777" y="64"/>
                  </a:lnTo>
                  <a:lnTo>
                    <a:pt x="790" y="88"/>
                  </a:lnTo>
                  <a:lnTo>
                    <a:pt x="799" y="115"/>
                  </a:lnTo>
                  <a:lnTo>
                    <a:pt x="802" y="145"/>
                  </a:lnTo>
                  <a:lnTo>
                    <a:pt x="799" y="173"/>
                  </a:lnTo>
                  <a:lnTo>
                    <a:pt x="790" y="200"/>
                  </a:lnTo>
                  <a:lnTo>
                    <a:pt x="777" y="224"/>
                  </a:lnTo>
                  <a:lnTo>
                    <a:pt x="759" y="246"/>
                  </a:lnTo>
                  <a:lnTo>
                    <a:pt x="738" y="263"/>
                  </a:lnTo>
                  <a:lnTo>
                    <a:pt x="714" y="276"/>
                  </a:lnTo>
                  <a:lnTo>
                    <a:pt x="687" y="285"/>
                  </a:lnTo>
                  <a:lnTo>
                    <a:pt x="658" y="288"/>
                  </a:lnTo>
                  <a:lnTo>
                    <a:pt x="572" y="288"/>
                  </a:lnTo>
                  <a:lnTo>
                    <a:pt x="572" y="357"/>
                  </a:lnTo>
                  <a:lnTo>
                    <a:pt x="662" y="370"/>
                  </a:lnTo>
                  <a:lnTo>
                    <a:pt x="751" y="389"/>
                  </a:lnTo>
                  <a:lnTo>
                    <a:pt x="837" y="412"/>
                  </a:lnTo>
                  <a:lnTo>
                    <a:pt x="921" y="440"/>
                  </a:lnTo>
                  <a:lnTo>
                    <a:pt x="1004" y="473"/>
                  </a:lnTo>
                  <a:lnTo>
                    <a:pt x="1084" y="511"/>
                  </a:lnTo>
                  <a:lnTo>
                    <a:pt x="1161" y="553"/>
                  </a:lnTo>
                  <a:lnTo>
                    <a:pt x="1163" y="553"/>
                  </a:lnTo>
                  <a:lnTo>
                    <a:pt x="1164" y="554"/>
                  </a:lnTo>
                  <a:lnTo>
                    <a:pt x="1166" y="555"/>
                  </a:lnTo>
                  <a:lnTo>
                    <a:pt x="1167" y="556"/>
                  </a:lnTo>
                  <a:lnTo>
                    <a:pt x="1240" y="602"/>
                  </a:lnTo>
                  <a:lnTo>
                    <a:pt x="1311" y="651"/>
                  </a:lnTo>
                  <a:lnTo>
                    <a:pt x="1379" y="705"/>
                  </a:lnTo>
                  <a:lnTo>
                    <a:pt x="1443" y="762"/>
                  </a:lnTo>
                  <a:lnTo>
                    <a:pt x="1566" y="638"/>
                  </a:lnTo>
                  <a:lnTo>
                    <a:pt x="1485" y="556"/>
                  </a:lnTo>
                  <a:lnTo>
                    <a:pt x="1728" y="312"/>
                  </a:lnTo>
                  <a:lnTo>
                    <a:pt x="1972" y="556"/>
                  </a:lnTo>
                  <a:lnTo>
                    <a:pt x="1728" y="801"/>
                  </a:lnTo>
                  <a:lnTo>
                    <a:pt x="1647" y="719"/>
                  </a:lnTo>
                  <a:lnTo>
                    <a:pt x="1525" y="843"/>
                  </a:lnTo>
                  <a:lnTo>
                    <a:pt x="1581" y="908"/>
                  </a:lnTo>
                  <a:lnTo>
                    <a:pt x="1634" y="976"/>
                  </a:lnTo>
                  <a:lnTo>
                    <a:pt x="1683" y="1046"/>
                  </a:lnTo>
                  <a:lnTo>
                    <a:pt x="1729" y="1121"/>
                  </a:lnTo>
                  <a:lnTo>
                    <a:pt x="1730" y="1122"/>
                  </a:lnTo>
                  <a:lnTo>
                    <a:pt x="1731" y="1124"/>
                  </a:lnTo>
                  <a:lnTo>
                    <a:pt x="1731" y="1125"/>
                  </a:lnTo>
                  <a:lnTo>
                    <a:pt x="1732" y="1127"/>
                  </a:lnTo>
                  <a:lnTo>
                    <a:pt x="1774" y="1204"/>
                  </a:lnTo>
                  <a:lnTo>
                    <a:pt x="1811" y="1284"/>
                  </a:lnTo>
                  <a:lnTo>
                    <a:pt x="1843" y="1367"/>
                  </a:lnTo>
                  <a:lnTo>
                    <a:pt x="1872" y="1450"/>
                  </a:lnTo>
                  <a:lnTo>
                    <a:pt x="1895" y="1537"/>
                  </a:lnTo>
                  <a:lnTo>
                    <a:pt x="1913" y="1625"/>
                  </a:lnTo>
                  <a:lnTo>
                    <a:pt x="1927" y="1715"/>
                  </a:lnTo>
                  <a:lnTo>
                    <a:pt x="1935" y="1808"/>
                  </a:lnTo>
                  <a:lnTo>
                    <a:pt x="1938" y="1901"/>
                  </a:lnTo>
                  <a:lnTo>
                    <a:pt x="1935" y="1994"/>
                  </a:lnTo>
                  <a:lnTo>
                    <a:pt x="1927" y="2086"/>
                  </a:lnTo>
                  <a:lnTo>
                    <a:pt x="1913" y="2176"/>
                  </a:lnTo>
                  <a:lnTo>
                    <a:pt x="1895" y="2264"/>
                  </a:lnTo>
                  <a:lnTo>
                    <a:pt x="1872" y="2351"/>
                  </a:lnTo>
                  <a:lnTo>
                    <a:pt x="1843" y="2435"/>
                  </a:lnTo>
                  <a:lnTo>
                    <a:pt x="1811" y="2518"/>
                  </a:lnTo>
                  <a:lnTo>
                    <a:pt x="1774" y="2597"/>
                  </a:lnTo>
                  <a:lnTo>
                    <a:pt x="1732" y="2675"/>
                  </a:lnTo>
                  <a:lnTo>
                    <a:pt x="1731" y="2677"/>
                  </a:lnTo>
                  <a:lnTo>
                    <a:pt x="1731" y="2678"/>
                  </a:lnTo>
                  <a:lnTo>
                    <a:pt x="1729" y="2681"/>
                  </a:lnTo>
                  <a:lnTo>
                    <a:pt x="1727" y="2683"/>
                  </a:lnTo>
                  <a:lnTo>
                    <a:pt x="1680" y="2759"/>
                  </a:lnTo>
                  <a:lnTo>
                    <a:pt x="1629" y="2832"/>
                  </a:lnTo>
                  <a:lnTo>
                    <a:pt x="1574" y="2902"/>
                  </a:lnTo>
                  <a:lnTo>
                    <a:pt x="1514" y="2968"/>
                  </a:lnTo>
                  <a:lnTo>
                    <a:pt x="1452" y="3032"/>
                  </a:lnTo>
                  <a:lnTo>
                    <a:pt x="1385" y="3091"/>
                  </a:lnTo>
                  <a:lnTo>
                    <a:pt x="1316" y="3146"/>
                  </a:lnTo>
                  <a:lnTo>
                    <a:pt x="1243" y="3197"/>
                  </a:lnTo>
                  <a:lnTo>
                    <a:pt x="1167" y="3245"/>
                  </a:lnTo>
                  <a:lnTo>
                    <a:pt x="1166" y="3245"/>
                  </a:lnTo>
                  <a:lnTo>
                    <a:pt x="1165" y="3247"/>
                  </a:lnTo>
                  <a:lnTo>
                    <a:pt x="1164" y="3248"/>
                  </a:lnTo>
                  <a:lnTo>
                    <a:pt x="1162" y="3249"/>
                  </a:lnTo>
                  <a:lnTo>
                    <a:pt x="1159" y="3250"/>
                  </a:lnTo>
                  <a:lnTo>
                    <a:pt x="1083" y="3291"/>
                  </a:lnTo>
                  <a:lnTo>
                    <a:pt x="1005" y="3327"/>
                  </a:lnTo>
                  <a:lnTo>
                    <a:pt x="925" y="3361"/>
                  </a:lnTo>
                  <a:lnTo>
                    <a:pt x="842" y="3388"/>
                  </a:lnTo>
                  <a:lnTo>
                    <a:pt x="757" y="3412"/>
                  </a:lnTo>
                  <a:lnTo>
                    <a:pt x="670" y="3430"/>
                  </a:lnTo>
                  <a:lnTo>
                    <a:pt x="583" y="3443"/>
                  </a:lnTo>
                  <a:lnTo>
                    <a:pt x="493" y="3453"/>
                  </a:lnTo>
                  <a:lnTo>
                    <a:pt x="402" y="3456"/>
                  </a:lnTo>
                  <a:lnTo>
                    <a:pt x="401" y="3456"/>
                  </a:lnTo>
                  <a:lnTo>
                    <a:pt x="401" y="3456"/>
                  </a:lnTo>
                  <a:lnTo>
                    <a:pt x="400" y="3456"/>
                  </a:lnTo>
                  <a:lnTo>
                    <a:pt x="400" y="3456"/>
                  </a:lnTo>
                  <a:lnTo>
                    <a:pt x="395" y="3456"/>
                  </a:lnTo>
                  <a:lnTo>
                    <a:pt x="391" y="3456"/>
                  </a:lnTo>
                  <a:lnTo>
                    <a:pt x="304" y="3454"/>
                  </a:lnTo>
                  <a:lnTo>
                    <a:pt x="217" y="3446"/>
                  </a:lnTo>
                  <a:lnTo>
                    <a:pt x="130" y="3433"/>
                  </a:lnTo>
                  <a:lnTo>
                    <a:pt x="44" y="3416"/>
                  </a:lnTo>
                  <a:lnTo>
                    <a:pt x="30" y="3411"/>
                  </a:lnTo>
                  <a:lnTo>
                    <a:pt x="17" y="3402"/>
                  </a:lnTo>
                  <a:lnTo>
                    <a:pt x="8" y="3391"/>
                  </a:lnTo>
                  <a:lnTo>
                    <a:pt x="2" y="3377"/>
                  </a:lnTo>
                  <a:lnTo>
                    <a:pt x="0" y="3363"/>
                  </a:lnTo>
                  <a:lnTo>
                    <a:pt x="1" y="3347"/>
                  </a:lnTo>
                  <a:lnTo>
                    <a:pt x="8" y="3330"/>
                  </a:lnTo>
                  <a:lnTo>
                    <a:pt x="19" y="3317"/>
                  </a:lnTo>
                  <a:lnTo>
                    <a:pt x="34" y="3307"/>
                  </a:lnTo>
                  <a:lnTo>
                    <a:pt x="52" y="3303"/>
                  </a:lnTo>
                  <a:lnTo>
                    <a:pt x="69" y="3304"/>
                  </a:lnTo>
                  <a:lnTo>
                    <a:pt x="160" y="3322"/>
                  </a:lnTo>
                  <a:lnTo>
                    <a:pt x="252" y="3333"/>
                  </a:lnTo>
                  <a:lnTo>
                    <a:pt x="343" y="3340"/>
                  </a:lnTo>
                  <a:lnTo>
                    <a:pt x="343" y="3226"/>
                  </a:lnTo>
                  <a:lnTo>
                    <a:pt x="346" y="3208"/>
                  </a:lnTo>
                  <a:lnTo>
                    <a:pt x="354" y="3192"/>
                  </a:lnTo>
                  <a:lnTo>
                    <a:pt x="366" y="3180"/>
                  </a:lnTo>
                  <a:lnTo>
                    <a:pt x="382" y="3171"/>
                  </a:lnTo>
                  <a:lnTo>
                    <a:pt x="401" y="3168"/>
                  </a:lnTo>
                  <a:lnTo>
                    <a:pt x="418" y="3171"/>
                  </a:lnTo>
                  <a:lnTo>
                    <a:pt x="434" y="3180"/>
                  </a:lnTo>
                  <a:lnTo>
                    <a:pt x="446" y="3192"/>
                  </a:lnTo>
                  <a:lnTo>
                    <a:pt x="455" y="3208"/>
                  </a:lnTo>
                  <a:lnTo>
                    <a:pt x="458" y="3226"/>
                  </a:lnTo>
                  <a:lnTo>
                    <a:pt x="458" y="3339"/>
                  </a:lnTo>
                  <a:lnTo>
                    <a:pt x="550" y="3331"/>
                  </a:lnTo>
                  <a:lnTo>
                    <a:pt x="639" y="3319"/>
                  </a:lnTo>
                  <a:lnTo>
                    <a:pt x="727" y="3300"/>
                  </a:lnTo>
                  <a:lnTo>
                    <a:pt x="813" y="3277"/>
                  </a:lnTo>
                  <a:lnTo>
                    <a:pt x="896" y="3248"/>
                  </a:lnTo>
                  <a:lnTo>
                    <a:pt x="978" y="3214"/>
                  </a:lnTo>
                  <a:lnTo>
                    <a:pt x="1057" y="3175"/>
                  </a:lnTo>
                  <a:lnTo>
                    <a:pt x="1001" y="3077"/>
                  </a:lnTo>
                  <a:lnTo>
                    <a:pt x="994" y="3062"/>
                  </a:lnTo>
                  <a:lnTo>
                    <a:pt x="992" y="3048"/>
                  </a:lnTo>
                  <a:lnTo>
                    <a:pt x="994" y="3033"/>
                  </a:lnTo>
                  <a:lnTo>
                    <a:pt x="1001" y="3019"/>
                  </a:lnTo>
                  <a:lnTo>
                    <a:pt x="1009" y="3008"/>
                  </a:lnTo>
                  <a:lnTo>
                    <a:pt x="1021" y="2998"/>
                  </a:lnTo>
                  <a:lnTo>
                    <a:pt x="1035" y="2992"/>
                  </a:lnTo>
                  <a:lnTo>
                    <a:pt x="1051" y="2990"/>
                  </a:lnTo>
                  <a:lnTo>
                    <a:pt x="1065" y="2992"/>
                  </a:lnTo>
                  <a:lnTo>
                    <a:pt x="1079" y="2998"/>
                  </a:lnTo>
                  <a:lnTo>
                    <a:pt x="1090" y="3007"/>
                  </a:lnTo>
                  <a:lnTo>
                    <a:pt x="1100" y="3019"/>
                  </a:lnTo>
                  <a:lnTo>
                    <a:pt x="1156" y="3118"/>
                  </a:lnTo>
                  <a:lnTo>
                    <a:pt x="1231" y="3066"/>
                  </a:lnTo>
                  <a:lnTo>
                    <a:pt x="1303" y="3010"/>
                  </a:lnTo>
                  <a:lnTo>
                    <a:pt x="1370" y="2950"/>
                  </a:lnTo>
                  <a:lnTo>
                    <a:pt x="1435" y="2885"/>
                  </a:lnTo>
                  <a:lnTo>
                    <a:pt x="1494" y="2817"/>
                  </a:lnTo>
                  <a:lnTo>
                    <a:pt x="1551" y="2745"/>
                  </a:lnTo>
                  <a:lnTo>
                    <a:pt x="1602" y="2669"/>
                  </a:lnTo>
                  <a:lnTo>
                    <a:pt x="1504" y="2613"/>
                  </a:lnTo>
                  <a:lnTo>
                    <a:pt x="1491" y="2604"/>
                  </a:lnTo>
                  <a:lnTo>
                    <a:pt x="1483" y="2592"/>
                  </a:lnTo>
                  <a:lnTo>
                    <a:pt x="1477" y="2578"/>
                  </a:lnTo>
                  <a:lnTo>
                    <a:pt x="1475" y="2564"/>
                  </a:lnTo>
                  <a:lnTo>
                    <a:pt x="1477" y="2549"/>
                  </a:lnTo>
                  <a:lnTo>
                    <a:pt x="1483" y="2534"/>
                  </a:lnTo>
                  <a:lnTo>
                    <a:pt x="1492" y="2522"/>
                  </a:lnTo>
                  <a:lnTo>
                    <a:pt x="1504" y="2512"/>
                  </a:lnTo>
                  <a:lnTo>
                    <a:pt x="1517" y="2507"/>
                  </a:lnTo>
                  <a:lnTo>
                    <a:pt x="1532" y="2505"/>
                  </a:lnTo>
                  <a:lnTo>
                    <a:pt x="1547" y="2507"/>
                  </a:lnTo>
                  <a:lnTo>
                    <a:pt x="1561" y="2513"/>
                  </a:lnTo>
                  <a:lnTo>
                    <a:pt x="1659" y="2570"/>
                  </a:lnTo>
                  <a:lnTo>
                    <a:pt x="1698" y="2489"/>
                  </a:lnTo>
                  <a:lnTo>
                    <a:pt x="1732" y="2407"/>
                  </a:lnTo>
                  <a:lnTo>
                    <a:pt x="1761" y="2322"/>
                  </a:lnTo>
                  <a:lnTo>
                    <a:pt x="1784" y="2234"/>
                  </a:lnTo>
                  <a:lnTo>
                    <a:pt x="1803" y="2144"/>
                  </a:lnTo>
                  <a:lnTo>
                    <a:pt x="1815" y="2052"/>
                  </a:lnTo>
                  <a:lnTo>
                    <a:pt x="1823" y="1958"/>
                  </a:lnTo>
                  <a:lnTo>
                    <a:pt x="1709" y="1958"/>
                  </a:lnTo>
                  <a:lnTo>
                    <a:pt x="1690" y="1955"/>
                  </a:lnTo>
                  <a:lnTo>
                    <a:pt x="1675" y="1947"/>
                  </a:lnTo>
                  <a:lnTo>
                    <a:pt x="1662" y="1934"/>
                  </a:lnTo>
                  <a:lnTo>
                    <a:pt x="1654" y="1919"/>
                  </a:lnTo>
                  <a:lnTo>
                    <a:pt x="1652" y="1901"/>
                  </a:lnTo>
                  <a:lnTo>
                    <a:pt x="1654" y="1883"/>
                  </a:lnTo>
                  <a:lnTo>
                    <a:pt x="1662" y="1866"/>
                  </a:lnTo>
                  <a:lnTo>
                    <a:pt x="1675" y="1854"/>
                  </a:lnTo>
                  <a:lnTo>
                    <a:pt x="1690" y="1846"/>
                  </a:lnTo>
                  <a:lnTo>
                    <a:pt x="1709" y="1843"/>
                  </a:lnTo>
                  <a:lnTo>
                    <a:pt x="1823" y="1843"/>
                  </a:lnTo>
                  <a:lnTo>
                    <a:pt x="1815" y="1750"/>
                  </a:lnTo>
                  <a:lnTo>
                    <a:pt x="1803" y="1658"/>
                  </a:lnTo>
                  <a:lnTo>
                    <a:pt x="1784" y="1568"/>
                  </a:lnTo>
                  <a:lnTo>
                    <a:pt x="1761" y="1480"/>
                  </a:lnTo>
                  <a:lnTo>
                    <a:pt x="1732" y="1395"/>
                  </a:lnTo>
                  <a:lnTo>
                    <a:pt x="1698" y="1312"/>
                  </a:lnTo>
                  <a:lnTo>
                    <a:pt x="1659" y="1232"/>
                  </a:lnTo>
                  <a:lnTo>
                    <a:pt x="1561" y="1288"/>
                  </a:lnTo>
                  <a:lnTo>
                    <a:pt x="1547" y="1294"/>
                  </a:lnTo>
                  <a:lnTo>
                    <a:pt x="1532" y="1297"/>
                  </a:lnTo>
                  <a:lnTo>
                    <a:pt x="1517" y="1294"/>
                  </a:lnTo>
                  <a:lnTo>
                    <a:pt x="1504" y="1288"/>
                  </a:lnTo>
                  <a:lnTo>
                    <a:pt x="1492" y="1280"/>
                  </a:lnTo>
                  <a:lnTo>
                    <a:pt x="1483" y="1267"/>
                  </a:lnTo>
                  <a:lnTo>
                    <a:pt x="1477" y="1253"/>
                  </a:lnTo>
                  <a:lnTo>
                    <a:pt x="1475" y="1238"/>
                  </a:lnTo>
                  <a:lnTo>
                    <a:pt x="1477" y="1223"/>
                  </a:lnTo>
                  <a:lnTo>
                    <a:pt x="1482" y="1210"/>
                  </a:lnTo>
                  <a:lnTo>
                    <a:pt x="1491" y="1198"/>
                  </a:lnTo>
                  <a:lnTo>
                    <a:pt x="1504" y="1189"/>
                  </a:lnTo>
                  <a:lnTo>
                    <a:pt x="1601" y="1132"/>
                  </a:lnTo>
                  <a:lnTo>
                    <a:pt x="1550" y="1057"/>
                  </a:lnTo>
                  <a:lnTo>
                    <a:pt x="1494" y="984"/>
                  </a:lnTo>
                  <a:lnTo>
                    <a:pt x="1434" y="916"/>
                  </a:lnTo>
                  <a:lnTo>
                    <a:pt x="1370" y="851"/>
                  </a:lnTo>
                  <a:lnTo>
                    <a:pt x="1303" y="792"/>
                  </a:lnTo>
                  <a:lnTo>
                    <a:pt x="1231" y="735"/>
                  </a:lnTo>
                  <a:lnTo>
                    <a:pt x="1156" y="684"/>
                  </a:lnTo>
                  <a:lnTo>
                    <a:pt x="1100" y="782"/>
                  </a:lnTo>
                  <a:lnTo>
                    <a:pt x="1090" y="795"/>
                  </a:lnTo>
                  <a:lnTo>
                    <a:pt x="1078" y="803"/>
                  </a:lnTo>
                  <a:lnTo>
                    <a:pt x="1064" y="810"/>
                  </a:lnTo>
                  <a:lnTo>
                    <a:pt x="1050" y="812"/>
                  </a:lnTo>
                  <a:lnTo>
                    <a:pt x="1035" y="810"/>
                  </a:lnTo>
                  <a:lnTo>
                    <a:pt x="1021" y="803"/>
                  </a:lnTo>
                  <a:lnTo>
                    <a:pt x="1009" y="794"/>
                  </a:lnTo>
                  <a:lnTo>
                    <a:pt x="1000" y="782"/>
                  </a:lnTo>
                  <a:lnTo>
                    <a:pt x="994" y="769"/>
                  </a:lnTo>
                  <a:lnTo>
                    <a:pt x="992" y="754"/>
                  </a:lnTo>
                  <a:lnTo>
                    <a:pt x="994" y="739"/>
                  </a:lnTo>
                  <a:lnTo>
                    <a:pt x="1000" y="725"/>
                  </a:lnTo>
                  <a:lnTo>
                    <a:pt x="1057" y="626"/>
                  </a:lnTo>
                  <a:lnTo>
                    <a:pt x="978" y="588"/>
                  </a:lnTo>
                  <a:lnTo>
                    <a:pt x="896" y="554"/>
                  </a:lnTo>
                  <a:lnTo>
                    <a:pt x="813" y="525"/>
                  </a:lnTo>
                  <a:lnTo>
                    <a:pt x="727" y="501"/>
                  </a:lnTo>
                  <a:lnTo>
                    <a:pt x="639" y="483"/>
                  </a:lnTo>
                  <a:lnTo>
                    <a:pt x="550" y="470"/>
                  </a:lnTo>
                  <a:lnTo>
                    <a:pt x="458" y="463"/>
                  </a:lnTo>
                  <a:lnTo>
                    <a:pt x="458" y="576"/>
                  </a:lnTo>
                  <a:lnTo>
                    <a:pt x="455" y="594"/>
                  </a:lnTo>
                  <a:lnTo>
                    <a:pt x="446" y="610"/>
                  </a:lnTo>
                  <a:lnTo>
                    <a:pt x="434" y="622"/>
                  </a:lnTo>
                  <a:lnTo>
                    <a:pt x="418" y="630"/>
                  </a:lnTo>
                  <a:lnTo>
                    <a:pt x="401" y="634"/>
                  </a:lnTo>
                  <a:lnTo>
                    <a:pt x="382" y="630"/>
                  </a:lnTo>
                  <a:lnTo>
                    <a:pt x="366" y="622"/>
                  </a:lnTo>
                  <a:lnTo>
                    <a:pt x="354" y="610"/>
                  </a:lnTo>
                  <a:lnTo>
                    <a:pt x="345" y="594"/>
                  </a:lnTo>
                  <a:lnTo>
                    <a:pt x="343" y="576"/>
                  </a:lnTo>
                  <a:lnTo>
                    <a:pt x="343" y="462"/>
                  </a:lnTo>
                  <a:lnTo>
                    <a:pt x="317" y="464"/>
                  </a:lnTo>
                  <a:lnTo>
                    <a:pt x="290" y="465"/>
                  </a:lnTo>
                  <a:lnTo>
                    <a:pt x="229" y="470"/>
                  </a:lnTo>
                  <a:lnTo>
                    <a:pt x="148" y="482"/>
                  </a:lnTo>
                  <a:lnTo>
                    <a:pt x="69" y="497"/>
                  </a:lnTo>
                  <a:lnTo>
                    <a:pt x="54" y="500"/>
                  </a:lnTo>
                  <a:lnTo>
                    <a:pt x="39" y="496"/>
                  </a:lnTo>
                  <a:lnTo>
                    <a:pt x="27" y="490"/>
                  </a:lnTo>
                  <a:lnTo>
                    <a:pt x="15" y="481"/>
                  </a:lnTo>
                  <a:lnTo>
                    <a:pt x="6" y="469"/>
                  </a:lnTo>
                  <a:lnTo>
                    <a:pt x="1" y="455"/>
                  </a:lnTo>
                  <a:lnTo>
                    <a:pt x="0" y="439"/>
                  </a:lnTo>
                  <a:lnTo>
                    <a:pt x="2" y="424"/>
                  </a:lnTo>
                  <a:lnTo>
                    <a:pt x="8" y="411"/>
                  </a:lnTo>
                  <a:lnTo>
                    <a:pt x="17" y="400"/>
                  </a:lnTo>
                  <a:lnTo>
                    <a:pt x="30" y="391"/>
                  </a:lnTo>
                  <a:lnTo>
                    <a:pt x="44" y="385"/>
                  </a:lnTo>
                  <a:lnTo>
                    <a:pt x="136" y="368"/>
                  </a:lnTo>
                  <a:lnTo>
                    <a:pt x="229" y="355"/>
                  </a:lnTo>
                  <a:lnTo>
                    <a:pt x="229" y="288"/>
                  </a:lnTo>
                  <a:lnTo>
                    <a:pt x="142" y="288"/>
                  </a:lnTo>
                  <a:lnTo>
                    <a:pt x="114" y="285"/>
                  </a:lnTo>
                  <a:lnTo>
                    <a:pt x="87" y="276"/>
                  </a:lnTo>
                  <a:lnTo>
                    <a:pt x="62" y="263"/>
                  </a:lnTo>
                  <a:lnTo>
                    <a:pt x="41" y="246"/>
                  </a:lnTo>
                  <a:lnTo>
                    <a:pt x="23" y="224"/>
                  </a:lnTo>
                  <a:lnTo>
                    <a:pt x="11" y="200"/>
                  </a:lnTo>
                  <a:lnTo>
                    <a:pt x="3" y="173"/>
                  </a:lnTo>
                  <a:lnTo>
                    <a:pt x="0" y="145"/>
                  </a:lnTo>
                  <a:lnTo>
                    <a:pt x="3" y="115"/>
                  </a:lnTo>
                  <a:lnTo>
                    <a:pt x="11" y="88"/>
                  </a:lnTo>
                  <a:lnTo>
                    <a:pt x="23" y="64"/>
                  </a:lnTo>
                  <a:lnTo>
                    <a:pt x="41" y="42"/>
                  </a:lnTo>
                  <a:lnTo>
                    <a:pt x="62" y="25"/>
                  </a:lnTo>
                  <a:lnTo>
                    <a:pt x="87" y="12"/>
                  </a:lnTo>
                  <a:lnTo>
                    <a:pt x="114" y="3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6597651" y="1903413"/>
              <a:ext cx="71438" cy="19050"/>
            </a:xfrm>
            <a:custGeom>
              <a:avLst/>
              <a:gdLst/>
              <a:ahLst/>
              <a:cxnLst/>
              <a:rect l="l" t="t" r="r" b="b"/>
              <a:pathLst>
                <a:path w="401" h="116" extrusionOk="0">
                  <a:moveTo>
                    <a:pt x="57" y="0"/>
                  </a:moveTo>
                  <a:lnTo>
                    <a:pt x="344" y="0"/>
                  </a:lnTo>
                  <a:lnTo>
                    <a:pt x="362" y="4"/>
                  </a:lnTo>
                  <a:lnTo>
                    <a:pt x="377" y="12"/>
                  </a:lnTo>
                  <a:lnTo>
                    <a:pt x="390" y="24"/>
                  </a:lnTo>
                  <a:lnTo>
                    <a:pt x="398" y="40"/>
                  </a:lnTo>
                  <a:lnTo>
                    <a:pt x="401" y="58"/>
                  </a:lnTo>
                  <a:lnTo>
                    <a:pt x="398" y="76"/>
                  </a:lnTo>
                  <a:lnTo>
                    <a:pt x="390" y="92"/>
                  </a:lnTo>
                  <a:lnTo>
                    <a:pt x="377" y="104"/>
                  </a:lnTo>
                  <a:lnTo>
                    <a:pt x="362" y="112"/>
                  </a:lnTo>
                  <a:lnTo>
                    <a:pt x="344" y="116"/>
                  </a:lnTo>
                  <a:lnTo>
                    <a:pt x="57" y="116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1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546851" y="1973263"/>
              <a:ext cx="122238" cy="20638"/>
            </a:xfrm>
            <a:custGeom>
              <a:avLst/>
              <a:gdLst/>
              <a:ahLst/>
              <a:cxnLst/>
              <a:rect l="l" t="t" r="r" b="b"/>
              <a:pathLst>
                <a:path w="687" h="115" extrusionOk="0">
                  <a:moveTo>
                    <a:pt x="57" y="0"/>
                  </a:moveTo>
                  <a:lnTo>
                    <a:pt x="630" y="0"/>
                  </a:lnTo>
                  <a:lnTo>
                    <a:pt x="648" y="3"/>
                  </a:lnTo>
                  <a:lnTo>
                    <a:pt x="663" y="11"/>
                  </a:lnTo>
                  <a:lnTo>
                    <a:pt x="676" y="24"/>
                  </a:lnTo>
                  <a:lnTo>
                    <a:pt x="684" y="39"/>
                  </a:lnTo>
                  <a:lnTo>
                    <a:pt x="687" y="57"/>
                  </a:lnTo>
                  <a:lnTo>
                    <a:pt x="684" y="75"/>
                  </a:lnTo>
                  <a:lnTo>
                    <a:pt x="676" y="91"/>
                  </a:lnTo>
                  <a:lnTo>
                    <a:pt x="663" y="103"/>
                  </a:lnTo>
                  <a:lnTo>
                    <a:pt x="648" y="112"/>
                  </a:lnTo>
                  <a:lnTo>
                    <a:pt x="630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3"/>
                  </a:lnTo>
                  <a:lnTo>
                    <a:pt x="10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4"/>
                  </a:lnTo>
                  <a:lnTo>
                    <a:pt x="23" y="11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6496051" y="2044701"/>
              <a:ext cx="173038" cy="20638"/>
            </a:xfrm>
            <a:custGeom>
              <a:avLst/>
              <a:gdLst/>
              <a:ahLst/>
              <a:cxnLst/>
              <a:rect l="l" t="t" r="r" b="b"/>
              <a:pathLst>
                <a:path w="974" h="115" extrusionOk="0">
                  <a:moveTo>
                    <a:pt x="57" y="0"/>
                  </a:moveTo>
                  <a:lnTo>
                    <a:pt x="917" y="0"/>
                  </a:lnTo>
                  <a:lnTo>
                    <a:pt x="935" y="3"/>
                  </a:lnTo>
                  <a:lnTo>
                    <a:pt x="950" y="11"/>
                  </a:lnTo>
                  <a:lnTo>
                    <a:pt x="963" y="23"/>
                  </a:lnTo>
                  <a:lnTo>
                    <a:pt x="971" y="40"/>
                  </a:lnTo>
                  <a:lnTo>
                    <a:pt x="974" y="57"/>
                  </a:lnTo>
                  <a:lnTo>
                    <a:pt x="971" y="75"/>
                  </a:lnTo>
                  <a:lnTo>
                    <a:pt x="963" y="91"/>
                  </a:lnTo>
                  <a:lnTo>
                    <a:pt x="950" y="103"/>
                  </a:lnTo>
                  <a:lnTo>
                    <a:pt x="935" y="112"/>
                  </a:lnTo>
                  <a:lnTo>
                    <a:pt x="917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40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6456363" y="2116138"/>
              <a:ext cx="212725" cy="20638"/>
            </a:xfrm>
            <a:custGeom>
              <a:avLst/>
              <a:gdLst/>
              <a:ahLst/>
              <a:cxnLst/>
              <a:rect l="l" t="t" r="r" b="b"/>
              <a:pathLst>
                <a:path w="1203" h="115" extrusionOk="0">
                  <a:moveTo>
                    <a:pt x="57" y="0"/>
                  </a:moveTo>
                  <a:lnTo>
                    <a:pt x="1146" y="0"/>
                  </a:lnTo>
                  <a:lnTo>
                    <a:pt x="1164" y="3"/>
                  </a:lnTo>
                  <a:lnTo>
                    <a:pt x="1179" y="12"/>
                  </a:lnTo>
                  <a:lnTo>
                    <a:pt x="1192" y="24"/>
                  </a:lnTo>
                  <a:lnTo>
                    <a:pt x="1200" y="40"/>
                  </a:lnTo>
                  <a:lnTo>
                    <a:pt x="1203" y="58"/>
                  </a:lnTo>
                  <a:lnTo>
                    <a:pt x="1200" y="75"/>
                  </a:lnTo>
                  <a:lnTo>
                    <a:pt x="1192" y="92"/>
                  </a:lnTo>
                  <a:lnTo>
                    <a:pt x="1179" y="104"/>
                  </a:lnTo>
                  <a:lnTo>
                    <a:pt x="1164" y="112"/>
                  </a:lnTo>
                  <a:lnTo>
                    <a:pt x="1146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6516688" y="2187576"/>
              <a:ext cx="152400" cy="20638"/>
            </a:xfrm>
            <a:custGeom>
              <a:avLst/>
              <a:gdLst/>
              <a:ahLst/>
              <a:cxnLst/>
              <a:rect l="l" t="t" r="r" b="b"/>
              <a:pathLst>
                <a:path w="859" h="115" extrusionOk="0">
                  <a:moveTo>
                    <a:pt x="57" y="0"/>
                  </a:moveTo>
                  <a:lnTo>
                    <a:pt x="802" y="0"/>
                  </a:lnTo>
                  <a:lnTo>
                    <a:pt x="820" y="3"/>
                  </a:lnTo>
                  <a:lnTo>
                    <a:pt x="835" y="12"/>
                  </a:lnTo>
                  <a:lnTo>
                    <a:pt x="848" y="24"/>
                  </a:lnTo>
                  <a:lnTo>
                    <a:pt x="856" y="40"/>
                  </a:lnTo>
                  <a:lnTo>
                    <a:pt x="859" y="58"/>
                  </a:lnTo>
                  <a:lnTo>
                    <a:pt x="856" y="76"/>
                  </a:lnTo>
                  <a:lnTo>
                    <a:pt x="848" y="91"/>
                  </a:lnTo>
                  <a:lnTo>
                    <a:pt x="835" y="104"/>
                  </a:lnTo>
                  <a:lnTo>
                    <a:pt x="820" y="112"/>
                  </a:lnTo>
                  <a:lnTo>
                    <a:pt x="802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4"/>
                  </a:lnTo>
                  <a:lnTo>
                    <a:pt x="10" y="91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6577013" y="2259013"/>
              <a:ext cx="92075" cy="19050"/>
            </a:xfrm>
            <a:custGeom>
              <a:avLst/>
              <a:gdLst/>
              <a:ahLst/>
              <a:cxnLst/>
              <a:rect l="l" t="t" r="r" b="b"/>
              <a:pathLst>
                <a:path w="515" h="116" extrusionOk="0">
                  <a:moveTo>
                    <a:pt x="57" y="0"/>
                  </a:moveTo>
                  <a:lnTo>
                    <a:pt x="458" y="0"/>
                  </a:lnTo>
                  <a:lnTo>
                    <a:pt x="476" y="4"/>
                  </a:lnTo>
                  <a:lnTo>
                    <a:pt x="491" y="12"/>
                  </a:lnTo>
                  <a:lnTo>
                    <a:pt x="504" y="24"/>
                  </a:lnTo>
                  <a:lnTo>
                    <a:pt x="512" y="40"/>
                  </a:lnTo>
                  <a:lnTo>
                    <a:pt x="515" y="58"/>
                  </a:lnTo>
                  <a:lnTo>
                    <a:pt x="512" y="76"/>
                  </a:lnTo>
                  <a:lnTo>
                    <a:pt x="504" y="92"/>
                  </a:lnTo>
                  <a:lnTo>
                    <a:pt x="491" y="104"/>
                  </a:lnTo>
                  <a:lnTo>
                    <a:pt x="476" y="112"/>
                  </a:lnTo>
                  <a:lnTo>
                    <a:pt x="458" y="116"/>
                  </a:lnTo>
                  <a:lnTo>
                    <a:pt x="57" y="116"/>
                  </a:lnTo>
                  <a:lnTo>
                    <a:pt x="38" y="112"/>
                  </a:lnTo>
                  <a:lnTo>
                    <a:pt x="22" y="104"/>
                  </a:lnTo>
                  <a:lnTo>
                    <a:pt x="10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2" y="12"/>
                  </a:lnTo>
                  <a:lnTo>
                    <a:pt x="38" y="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11" name="Google Shape;21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5892959" y="2610724"/>
            <a:ext cx="632100" cy="652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5125" y="3677827"/>
            <a:ext cx="654910" cy="67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90800" y="1560452"/>
            <a:ext cx="630298" cy="63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99021" y="1047750"/>
            <a:ext cx="1891239" cy="40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221" name="Google Shape;221;p5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222" name="Google Shape;222;p5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/>
          </a:p>
        </p:txBody>
      </p:sp>
      <p:sp>
        <p:nvSpPr>
          <p:cNvPr id="223" name="Google Shape;223;p5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oboto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5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sp>
        <p:nvSpPr>
          <p:cNvPr id="225" name="Google Shape;225;p5"/>
          <p:cNvSpPr txBox="1"/>
          <p:nvPr/>
        </p:nvSpPr>
        <p:spPr>
          <a:xfrm>
            <a:off x="315179" y="2039924"/>
            <a:ext cx="3346800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Terms &amp; Conditions</a:t>
            </a:r>
            <a:endParaRPr dirty="0">
              <a:latin typeface="+mj-l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344154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Les conditions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générales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suivantes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s'appliquent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aux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Conducteurs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utilisant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les services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proposés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par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Portail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Choufli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Taxi.</a:t>
            </a:r>
            <a:endParaRPr dirty="0">
              <a:latin typeface="+mj-l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b="0" dirty="0">
              <a:solidFill>
                <a:srgbClr val="344154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Chaque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doit lire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attentivement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les conditions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générales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avant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cliquer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sur le bouton </a:t>
            </a:r>
            <a:r>
              <a:rPr lang="en-US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Accepte</a:t>
            </a:r>
            <a:r>
              <a:rPr lang="en-US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.</a:t>
            </a:r>
            <a:endParaRPr dirty="0">
              <a:solidFill>
                <a:srgbClr val="344154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44154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34415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26" name="Google Shape;226;p5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227" name="Google Shape;227;p5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4" name="Google Shape;234;p5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235" name="Google Shape;235;p5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1" name="Google Shape;241;p5"/>
          <p:cNvSpPr/>
          <p:nvPr/>
        </p:nvSpPr>
        <p:spPr>
          <a:xfrm>
            <a:off x="-547785" y="172394"/>
            <a:ext cx="4367532" cy="537795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+mj-lt"/>
                <a:ea typeface="Roboto"/>
                <a:cs typeface="Roboto"/>
                <a:sym typeface="Roboto"/>
              </a:rPr>
              <a:t>Terms &amp; Conditions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42" name="Google Shape;242;p5"/>
          <p:cNvCxnSpPr/>
          <p:nvPr/>
        </p:nvCxnSpPr>
        <p:spPr>
          <a:xfrm rot="10800000">
            <a:off x="3661979" y="2952750"/>
            <a:ext cx="713650" cy="0"/>
          </a:xfrm>
          <a:prstGeom prst="straightConnector1">
            <a:avLst/>
          </a:prstGeom>
          <a:noFill/>
          <a:ln w="9525" cap="flat" cmpd="sng">
            <a:solidFill>
              <a:srgbClr val="929292"/>
            </a:solidFill>
            <a:prstDash val="solid"/>
            <a:round/>
            <a:headEnd type="none" w="sm" len="sm"/>
            <a:tailEnd type="oval" w="med" len="med"/>
          </a:ln>
        </p:spPr>
      </p:cxnSp>
      <p:pic>
        <p:nvPicPr>
          <p:cNvPr id="243" name="Google Shape;24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3409" y="217725"/>
            <a:ext cx="237458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250" name="Google Shape;250;p6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251" name="Google Shape;251;p6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 this template on our website.</a:t>
            </a:r>
            <a:endParaRPr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/>
          </a:p>
        </p:txBody>
      </p:sp>
      <p:sp>
        <p:nvSpPr>
          <p:cNvPr id="252" name="Google Shape;252;p6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" name="Google Shape;253;p6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cxnSp>
        <p:nvCxnSpPr>
          <p:cNvPr id="254" name="Google Shape;254;p6"/>
          <p:cNvCxnSpPr/>
          <p:nvPr/>
        </p:nvCxnSpPr>
        <p:spPr>
          <a:xfrm>
            <a:off x="5334293" y="2952750"/>
            <a:ext cx="1082100" cy="7041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55" name="Google Shape;255;p6"/>
          <p:cNvSpPr txBox="1"/>
          <p:nvPr/>
        </p:nvSpPr>
        <p:spPr>
          <a:xfrm>
            <a:off x="6556055" y="3163328"/>
            <a:ext cx="182730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Ouvrir</a:t>
            </a: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une</a:t>
            </a: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 session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Après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avoir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entré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numéro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téléphone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portable et le mot de passe corrects, 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doit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cliquer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sur le bouton de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connexion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pour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pouvoir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accéder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aux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fonctionalités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 de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l'application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Portail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Choufli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Taxi.</a:t>
            </a:r>
            <a:endParaRPr dirty="0">
              <a:latin typeface="+mj-lt"/>
            </a:endParaRPr>
          </a:p>
        </p:txBody>
      </p:sp>
      <p:sp>
        <p:nvSpPr>
          <p:cNvPr id="256" name="Google Shape;256;p6"/>
          <p:cNvSpPr txBox="1"/>
          <p:nvPr/>
        </p:nvSpPr>
        <p:spPr>
          <a:xfrm>
            <a:off x="6568825" y="1965613"/>
            <a:ext cx="2046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 err="1">
                <a:latin typeface="+mj-lt"/>
                <a:ea typeface="Open Sans"/>
                <a:cs typeface="Open Sans"/>
                <a:sym typeface="Open Sans"/>
              </a:rPr>
              <a:t>Numéro</a:t>
            </a:r>
            <a:r>
              <a:rPr lang="en-US" sz="1050" b="1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50" b="1" dirty="0" err="1">
                <a:latin typeface="+mj-lt"/>
                <a:ea typeface="Open Sans"/>
                <a:cs typeface="Open Sans"/>
                <a:sym typeface="Open Sans"/>
              </a:rPr>
              <a:t>téléphone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doit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entrer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son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numéro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téléphone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portable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enregistré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dirty="0">
              <a:latin typeface="+mj-lt"/>
            </a:endParaRPr>
          </a:p>
        </p:txBody>
      </p:sp>
      <p:sp>
        <p:nvSpPr>
          <p:cNvPr id="257" name="Google Shape;257;p6"/>
          <p:cNvSpPr txBox="1"/>
          <p:nvPr/>
        </p:nvSpPr>
        <p:spPr>
          <a:xfrm>
            <a:off x="1066307" y="2595862"/>
            <a:ext cx="186169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Mot de passe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Le Chauffeur doit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saisir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son mot de passe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reçu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l'administrateur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dirty="0">
              <a:latin typeface="+mj-lt"/>
            </a:endParaRPr>
          </a:p>
        </p:txBody>
      </p:sp>
      <p:grpSp>
        <p:nvGrpSpPr>
          <p:cNvPr id="258" name="Google Shape;258;p6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259" name="Google Shape;259;p6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6" name="Google Shape;266;p6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267" name="Google Shape;267;p6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73" name="Google Shape;273;p6"/>
          <p:cNvCxnSpPr/>
          <p:nvPr/>
        </p:nvCxnSpPr>
        <p:spPr>
          <a:xfrm rot="10800000">
            <a:off x="3067769" y="2952750"/>
            <a:ext cx="4520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274" name="Google Shape;27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5353" y="1184275"/>
            <a:ext cx="238440" cy="23844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6"/>
          <p:cNvSpPr/>
          <p:nvPr/>
        </p:nvSpPr>
        <p:spPr>
          <a:xfrm>
            <a:off x="-547785" y="172394"/>
            <a:ext cx="4367532" cy="537795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</a:rPr>
              <a:t>Page de </a:t>
            </a:r>
            <a:r>
              <a:rPr lang="en-US" sz="1800" dirty="0" err="1">
                <a:solidFill>
                  <a:schemeClr val="lt1"/>
                </a:solidFill>
              </a:rPr>
              <a:t>connexion</a:t>
            </a:r>
            <a:endParaRPr dirty="0"/>
          </a:p>
        </p:txBody>
      </p:sp>
      <p:cxnSp>
        <p:nvCxnSpPr>
          <p:cNvPr id="276" name="Google Shape;276;p6"/>
          <p:cNvCxnSpPr/>
          <p:nvPr/>
        </p:nvCxnSpPr>
        <p:spPr>
          <a:xfrm>
            <a:off x="5324354" y="2190750"/>
            <a:ext cx="1004866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277" name="Google Shape;277;p6"/>
          <p:cNvSpPr txBox="1"/>
          <p:nvPr/>
        </p:nvSpPr>
        <p:spPr>
          <a:xfrm>
            <a:off x="1066307" y="2045203"/>
            <a:ext cx="18618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Code pays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Sélectionnez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le code pays</a:t>
            </a:r>
            <a:endParaRPr sz="1000" dirty="0">
              <a:solidFill>
                <a:srgbClr val="000000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cxnSp>
        <p:nvCxnSpPr>
          <p:cNvPr id="278" name="Google Shape;278;p6"/>
          <p:cNvCxnSpPr/>
          <p:nvPr/>
        </p:nvCxnSpPr>
        <p:spPr>
          <a:xfrm rot="10800000">
            <a:off x="3003441" y="2114550"/>
            <a:ext cx="4520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279" name="Google Shape;27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58679" y="702750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286" name="Google Shape;286;p7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287" name="Google Shape;287;p7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 dirty="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 dirty="0"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 dirty="0"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 dirty="0"/>
          </a:p>
        </p:txBody>
      </p:sp>
      <p:sp>
        <p:nvSpPr>
          <p:cNvPr id="288" name="Google Shape;288;p7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7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sp>
        <p:nvSpPr>
          <p:cNvPr id="290" name="Google Shape;290;p7"/>
          <p:cNvSpPr txBox="1"/>
          <p:nvPr/>
        </p:nvSpPr>
        <p:spPr>
          <a:xfrm>
            <a:off x="304800" y="2040119"/>
            <a:ext cx="25671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Liste</a:t>
            </a: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 des pays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doit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sélectionner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le code du pays de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l'opérateur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du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réseau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dirty="0">
              <a:latin typeface="+mj-lt"/>
            </a:endParaRPr>
          </a:p>
        </p:txBody>
      </p:sp>
      <p:grpSp>
        <p:nvGrpSpPr>
          <p:cNvPr id="291" name="Google Shape;291;p7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292" name="Google Shape;292;p7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7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7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Google Shape;299;p7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300" name="Google Shape;300;p7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06" name="Google Shape;306;p7"/>
          <p:cNvCxnSpPr/>
          <p:nvPr/>
        </p:nvCxnSpPr>
        <p:spPr>
          <a:xfrm rot="10800000">
            <a:off x="3014108" y="2266950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07" name="Google Shape;307;p7"/>
          <p:cNvSpPr/>
          <p:nvPr/>
        </p:nvSpPr>
        <p:spPr>
          <a:xfrm>
            <a:off x="-547785" y="172394"/>
            <a:ext cx="4367532" cy="537795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</a:rPr>
              <a:t>Liste</a:t>
            </a:r>
            <a:r>
              <a:rPr lang="en-US" sz="1800" dirty="0">
                <a:solidFill>
                  <a:schemeClr val="lt1"/>
                </a:solidFill>
              </a:rPr>
              <a:t> des pays</a:t>
            </a:r>
            <a:endParaRPr dirty="0"/>
          </a:p>
        </p:txBody>
      </p:sp>
      <p:pic>
        <p:nvPicPr>
          <p:cNvPr id="308" name="Google Shape;30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7504" y="710189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8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315" name="Google Shape;315;p8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316" name="Google Shape;316;p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/>
          </a:p>
        </p:txBody>
      </p:sp>
      <p:sp>
        <p:nvSpPr>
          <p:cNvPr id="317" name="Google Shape;317;p8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8" name="Google Shape;318;p8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 dirty="0"/>
          </a:p>
        </p:txBody>
      </p:sp>
      <p:grpSp>
        <p:nvGrpSpPr>
          <p:cNvPr id="319" name="Google Shape;319;p8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320" name="Google Shape;320;p8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8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8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8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8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7" name="Google Shape;327;p8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328" name="Google Shape;328;p8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8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8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8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4" name="Google Shape;334;p8"/>
          <p:cNvSpPr/>
          <p:nvPr/>
        </p:nvSpPr>
        <p:spPr>
          <a:xfrm>
            <a:off x="-547785" y="172394"/>
            <a:ext cx="4367532" cy="537795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</a:rPr>
              <a:t>Déjà </a:t>
            </a:r>
            <a:r>
              <a:rPr lang="en-US" sz="1800" dirty="0" err="1">
                <a:solidFill>
                  <a:schemeClr val="lt1"/>
                </a:solidFill>
              </a:rPr>
              <a:t>connecté</a:t>
            </a:r>
            <a:endParaRPr dirty="0"/>
          </a:p>
        </p:txBody>
      </p:sp>
      <p:cxnSp>
        <p:nvCxnSpPr>
          <p:cNvPr id="335" name="Google Shape;335;p8"/>
          <p:cNvCxnSpPr/>
          <p:nvPr/>
        </p:nvCxnSpPr>
        <p:spPr>
          <a:xfrm rot="10800000">
            <a:off x="3014108" y="3063282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36" name="Google Shape;336;p8"/>
          <p:cNvSpPr txBox="1"/>
          <p:nvPr/>
        </p:nvSpPr>
        <p:spPr>
          <a:xfrm>
            <a:off x="937274" y="2626677"/>
            <a:ext cx="1861800" cy="10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Déjà </a:t>
            </a: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connecté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Si 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est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déjà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connecté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à un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autre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appareil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cette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alerte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s'affichera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.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Ainsi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, 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décider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de continuer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ou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non avec son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appareil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actuel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dirty="0">
              <a:latin typeface="+mj-lt"/>
            </a:endParaRPr>
          </a:p>
        </p:txBody>
      </p:sp>
      <p:pic>
        <p:nvPicPr>
          <p:cNvPr id="337" name="Google Shape;33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6044" y="711608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344" name="Google Shape;344;p9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 dirty="0" err="1"/>
              <a:t>SlideSalad</a:t>
            </a:r>
            <a:r>
              <a:rPr lang="en-US" dirty="0"/>
              <a:t>- COPYRIGHT NOTICE</a:t>
            </a:r>
            <a:endParaRPr dirty="0"/>
          </a:p>
        </p:txBody>
      </p:sp>
      <p:sp>
        <p:nvSpPr>
          <p:cNvPr id="345" name="Google Shape;345;p9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/>
          </a:p>
        </p:txBody>
      </p:sp>
      <p:sp>
        <p:nvSpPr>
          <p:cNvPr id="346" name="Google Shape;346;p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 dirty="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 dirty="0"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 dirty="0"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 dirty="0"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9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sp>
        <p:nvSpPr>
          <p:cNvPr id="348" name="Google Shape;348;p9"/>
          <p:cNvSpPr txBox="1"/>
          <p:nvPr/>
        </p:nvSpPr>
        <p:spPr>
          <a:xfrm>
            <a:off x="318345" y="1098593"/>
            <a:ext cx="2578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+mj-lt"/>
                <a:ea typeface="Open Sans"/>
                <a:cs typeface="Open Sans"/>
                <a:sym typeface="Open Sans"/>
              </a:rPr>
              <a:t>Bouton </a:t>
            </a:r>
            <a:r>
              <a:rPr lang="en-US" sz="1050" b="1" dirty="0" err="1">
                <a:latin typeface="+mj-lt"/>
                <a:ea typeface="Open Sans"/>
                <a:cs typeface="Open Sans"/>
                <a:sym typeface="Open Sans"/>
              </a:rPr>
              <a:t>d'accueil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Le bouton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Accueil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affichera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la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liste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des menus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disponibles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dans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l'application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du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dirty="0">
              <a:latin typeface="+mj-lt"/>
            </a:endParaRPr>
          </a:p>
        </p:txBody>
      </p:sp>
      <p:sp>
        <p:nvSpPr>
          <p:cNvPr id="349" name="Google Shape;349;p9"/>
          <p:cNvSpPr txBox="1"/>
          <p:nvPr/>
        </p:nvSpPr>
        <p:spPr>
          <a:xfrm>
            <a:off x="6400800" y="1160272"/>
            <a:ext cx="26370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Se </a:t>
            </a: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déconnecter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se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déconnecter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à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l'aide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bouton.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Ainsi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, plus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aucune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nouvelle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réservation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ne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lui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sera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attribué</a:t>
            </a: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grpSp>
        <p:nvGrpSpPr>
          <p:cNvPr id="350" name="Google Shape;350;p9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351" name="Google Shape;351;p9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9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359" name="Google Shape;359;p9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65" name="Google Shape;365;p9"/>
          <p:cNvCxnSpPr/>
          <p:nvPr/>
        </p:nvCxnSpPr>
        <p:spPr>
          <a:xfrm rot="10800000">
            <a:off x="2970959" y="1677704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66" name="Google Shape;366;p9"/>
          <p:cNvSpPr/>
          <p:nvPr/>
        </p:nvSpPr>
        <p:spPr>
          <a:xfrm>
            <a:off x="-547785" y="172394"/>
            <a:ext cx="4367532" cy="537795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Page d'accueil</a:t>
            </a:r>
            <a:endParaRPr/>
          </a:p>
        </p:txBody>
      </p:sp>
      <p:cxnSp>
        <p:nvCxnSpPr>
          <p:cNvPr id="367" name="Google Shape;367;p9"/>
          <p:cNvCxnSpPr/>
          <p:nvPr/>
        </p:nvCxnSpPr>
        <p:spPr>
          <a:xfrm>
            <a:off x="5449156" y="1362081"/>
            <a:ext cx="725029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8" name="Google Shape;368;p9"/>
          <p:cNvCxnSpPr/>
          <p:nvPr/>
        </p:nvCxnSpPr>
        <p:spPr>
          <a:xfrm rot="5400000">
            <a:off x="2719587" y="1908723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cxnSp>
        <p:nvCxnSpPr>
          <p:cNvPr id="369" name="Google Shape;369;p9"/>
          <p:cNvCxnSpPr/>
          <p:nvPr/>
        </p:nvCxnSpPr>
        <p:spPr>
          <a:xfrm rot="10800000">
            <a:off x="2636132" y="2160095"/>
            <a:ext cx="335835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70" name="Google Shape;370;p9"/>
          <p:cNvSpPr txBox="1"/>
          <p:nvPr/>
        </p:nvSpPr>
        <p:spPr>
          <a:xfrm>
            <a:off x="152400" y="2361684"/>
            <a:ext cx="25782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+mj-lt"/>
                <a:ea typeface="Open Sans"/>
                <a:cs typeface="Open Sans"/>
                <a:sym typeface="Open Sans"/>
              </a:rPr>
              <a:t>Bouton EN LIGNE / HORS LIGNE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basculer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entre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ligne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et hors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ligne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lorsqu'il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ne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souhaite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pas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recevoir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nouvelles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réservations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. </a:t>
            </a:r>
            <a:endParaRPr dirty="0">
              <a:latin typeface="+mj-lt"/>
            </a:endParaRPr>
          </a:p>
        </p:txBody>
      </p:sp>
      <p:pic>
        <p:nvPicPr>
          <p:cNvPr id="371" name="Google Shape;37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56491" y="757846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0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378" name="Google Shape;378;p10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 dirty="0" err="1"/>
              <a:t>SlideSalad</a:t>
            </a:r>
            <a:r>
              <a:rPr lang="en-US" dirty="0"/>
              <a:t>- COPYRIGHT NOTICE</a:t>
            </a:r>
            <a:endParaRPr dirty="0"/>
          </a:p>
        </p:txBody>
      </p:sp>
      <p:sp>
        <p:nvSpPr>
          <p:cNvPr id="379" name="Google Shape;379;p10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 dirty="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 dirty="0"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 dirty="0"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 dirty="0"/>
          </a:p>
        </p:txBody>
      </p:sp>
      <p:sp>
        <p:nvSpPr>
          <p:cNvPr id="380" name="Google Shape;380;p10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grpSp>
        <p:nvGrpSpPr>
          <p:cNvPr id="382" name="Google Shape;382;p10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383" name="Google Shape;383;p10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0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0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0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0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0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0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0" name="Google Shape;390;p10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391" name="Google Shape;391;p10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0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0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0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0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0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7" name="Google Shape;397;p10"/>
          <p:cNvCxnSpPr/>
          <p:nvPr/>
        </p:nvCxnSpPr>
        <p:spPr>
          <a:xfrm rot="10800000">
            <a:off x="3006314" y="2757895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398" name="Google Shape;398;p10"/>
          <p:cNvSpPr/>
          <p:nvPr/>
        </p:nvSpPr>
        <p:spPr>
          <a:xfrm>
            <a:off x="-547785" y="172394"/>
            <a:ext cx="4367532" cy="537795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</a:rPr>
              <a:t>LISTE DES MENUS</a:t>
            </a:r>
            <a:endParaRPr dirty="0"/>
          </a:p>
        </p:txBody>
      </p:sp>
      <p:sp>
        <p:nvSpPr>
          <p:cNvPr id="399" name="Google Shape;399;p10"/>
          <p:cNvSpPr txBox="1"/>
          <p:nvPr/>
        </p:nvSpPr>
        <p:spPr>
          <a:xfrm>
            <a:off x="127195" y="2344445"/>
            <a:ext cx="2725800" cy="90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 err="1">
                <a:latin typeface="+mj-lt"/>
                <a:ea typeface="Open Sans"/>
                <a:cs typeface="Open Sans"/>
                <a:sym typeface="Open Sans"/>
              </a:rPr>
              <a:t>Liste</a:t>
            </a:r>
            <a:r>
              <a:rPr lang="en-US" sz="1200" b="1" dirty="0">
                <a:latin typeface="+mj-lt"/>
                <a:ea typeface="Open Sans"/>
                <a:cs typeface="Open Sans"/>
                <a:sym typeface="Open Sans"/>
              </a:rPr>
              <a:t> des menus</a:t>
            </a:r>
            <a:endParaRPr sz="1200"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La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liste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des menus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tels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que : la page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d'accueil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,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l'historique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, la langue, les rapports et les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termes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&amp; conditions.</a:t>
            </a:r>
            <a:endParaRPr sz="1200"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00" name="Google Shape;400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1987" y="666750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1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407" name="Google Shape;407;p11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408" name="Google Shape;408;p11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 dirty="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 dirty="0"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 dirty="0"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 dirty="0"/>
          </a:p>
        </p:txBody>
      </p:sp>
      <p:sp>
        <p:nvSpPr>
          <p:cNvPr id="409" name="Google Shape;409;p11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0" name="Google Shape;410;p11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sp>
        <p:nvSpPr>
          <p:cNvPr id="411" name="Google Shape;411;p11"/>
          <p:cNvSpPr txBox="1"/>
          <p:nvPr/>
        </p:nvSpPr>
        <p:spPr>
          <a:xfrm>
            <a:off x="6333960" y="1083336"/>
            <a:ext cx="2116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+mj-lt"/>
                <a:ea typeface="Open Sans"/>
                <a:cs typeface="Open Sans"/>
                <a:sym typeface="Open Sans"/>
              </a:rPr>
              <a:t>Se </a:t>
            </a:r>
            <a:r>
              <a:rPr lang="en-US" sz="1050" b="1" dirty="0" err="1">
                <a:latin typeface="+mj-lt"/>
                <a:ea typeface="Open Sans"/>
                <a:cs typeface="Open Sans"/>
                <a:sym typeface="Open Sans"/>
              </a:rPr>
              <a:t>déconnecter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Cliquez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sur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ce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bouton pour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vous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déconnecter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l'application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 du </a:t>
            </a:r>
            <a:r>
              <a:rPr lang="en-US" sz="105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5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dirty="0">
              <a:latin typeface="+mj-lt"/>
            </a:endParaRPr>
          </a:p>
        </p:txBody>
      </p:sp>
      <p:grpSp>
        <p:nvGrpSpPr>
          <p:cNvPr id="412" name="Google Shape;412;p11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413" name="Google Shape;413;p11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11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1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0" name="Google Shape;420;p11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421" name="Google Shape;421;p11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11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11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1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27" name="Google Shape;427;p11"/>
          <p:cNvCxnSpPr/>
          <p:nvPr/>
        </p:nvCxnSpPr>
        <p:spPr>
          <a:xfrm>
            <a:off x="5642814" y="1267565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428" name="Google Shape;428;p11"/>
          <p:cNvSpPr/>
          <p:nvPr/>
        </p:nvSpPr>
        <p:spPr>
          <a:xfrm>
            <a:off x="42601" y="15484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</a:rPr>
              <a:t>Se </a:t>
            </a:r>
            <a:r>
              <a:rPr lang="en-US" sz="1800" dirty="0" err="1">
                <a:solidFill>
                  <a:schemeClr val="lt1"/>
                </a:solidFill>
              </a:rPr>
              <a:t>déconnecter</a:t>
            </a:r>
            <a:endParaRPr dirty="0"/>
          </a:p>
        </p:txBody>
      </p:sp>
      <p:sp>
        <p:nvSpPr>
          <p:cNvPr id="429" name="Google Shape;429;p11"/>
          <p:cNvSpPr txBox="1"/>
          <p:nvPr/>
        </p:nvSpPr>
        <p:spPr>
          <a:xfrm>
            <a:off x="715651" y="2110075"/>
            <a:ext cx="2116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CONFIRMER LA DÉCONNEXION</a:t>
            </a:r>
            <a:endParaRPr dirty="0">
              <a:latin typeface="+mj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Une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alerte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sera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affichée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pour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vous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assurer que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vous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voulez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vous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déconnectez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ou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non.</a:t>
            </a:r>
            <a:r>
              <a:rPr lang="en-US" sz="1000" dirty="0">
                <a:solidFill>
                  <a:srgbClr val="000000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endParaRPr dirty="0">
              <a:latin typeface="+mj-lt"/>
            </a:endParaRPr>
          </a:p>
        </p:txBody>
      </p:sp>
      <p:cxnSp>
        <p:nvCxnSpPr>
          <p:cNvPr id="430" name="Google Shape;430;p11"/>
          <p:cNvCxnSpPr/>
          <p:nvPr/>
        </p:nvCxnSpPr>
        <p:spPr>
          <a:xfrm rot="10800000">
            <a:off x="2971800" y="2343150"/>
            <a:ext cx="970319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431" name="Google Shape;43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1828" y="657061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2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438" name="Google Shape;438;p12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439" name="Google Shape;439;p12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/>
          </a:p>
        </p:txBody>
      </p:sp>
      <p:sp>
        <p:nvSpPr>
          <p:cNvPr id="441" name="Google Shape;441;p12"/>
          <p:cNvSpPr txBox="1"/>
          <p:nvPr/>
        </p:nvSpPr>
        <p:spPr>
          <a:xfrm>
            <a:off x="249659" y="941146"/>
            <a:ext cx="2870807" cy="2185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latin typeface="+mj-lt"/>
                <a:ea typeface="Open Sans"/>
                <a:cs typeface="Open Sans"/>
                <a:sym typeface="Open Sans"/>
              </a:rPr>
              <a:t>ALERTE RÉSERVATION</a:t>
            </a:r>
            <a:endParaRPr sz="1200" b="1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L'alerte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réservation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sera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envoyée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aux chauffeurs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disponibles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les plus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proches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. Les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détails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suivants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seront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affichés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dans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l'alerte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réservation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.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Ils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sont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:</a:t>
            </a:r>
            <a:endParaRPr sz="1200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Identifiant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réservation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, nom du client, distance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KM pour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atteindre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le client, la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réservation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pour qui, la date de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réservation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, le lieu de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prise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charge, le lieu de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dépôt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, la distance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totale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, le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tarif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estimatif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et les frais de service.</a:t>
            </a:r>
            <a:endParaRPr sz="1200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42" name="Google Shape;442;p12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443" name="Google Shape;443;p12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2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12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12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2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2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12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0" name="Google Shape;450;p12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451" name="Google Shape;451;p12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2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2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12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12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2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57" name="Google Shape;457;p12"/>
          <p:cNvCxnSpPr/>
          <p:nvPr/>
        </p:nvCxnSpPr>
        <p:spPr>
          <a:xfrm rot="10800000">
            <a:off x="3026756" y="1123950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458" name="Google Shape;458;p12"/>
          <p:cNvSpPr/>
          <p:nvPr/>
        </p:nvSpPr>
        <p:spPr>
          <a:xfrm>
            <a:off x="42590" y="9493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</a:rPr>
              <a:t>Alerte de réservation</a:t>
            </a:r>
            <a:endParaRPr/>
          </a:p>
        </p:txBody>
      </p:sp>
      <p:pic>
        <p:nvPicPr>
          <p:cNvPr id="459" name="Google Shape;45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8127" y="710189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3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466" name="Google Shape;466;p13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467" name="Google Shape;467;p13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grpSp>
        <p:nvGrpSpPr>
          <p:cNvPr id="468" name="Google Shape;468;p13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469" name="Google Shape;469;p13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13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3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3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3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3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3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6" name="Google Shape;476;p13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477" name="Google Shape;477;p13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3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13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3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3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3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3" name="Google Shape;483;p13"/>
          <p:cNvSpPr/>
          <p:nvPr/>
        </p:nvSpPr>
        <p:spPr>
          <a:xfrm>
            <a:off x="117895" y="91102"/>
            <a:ext cx="4367400" cy="537900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lt1"/>
                </a:solidFill>
              </a:rPr>
              <a:t>En Route vers le client</a:t>
            </a:r>
            <a:endParaRPr dirty="0"/>
          </a:p>
        </p:txBody>
      </p:sp>
      <p:sp>
        <p:nvSpPr>
          <p:cNvPr id="484" name="Google Shape;484;p13"/>
          <p:cNvSpPr txBox="1"/>
          <p:nvPr/>
        </p:nvSpPr>
        <p:spPr>
          <a:xfrm>
            <a:off x="949727" y="785396"/>
            <a:ext cx="3263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Lieu de </a:t>
            </a:r>
            <a:r>
              <a:rPr lang="en-US" sz="1000" b="1" dirty="0" err="1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départ</a:t>
            </a:r>
            <a:endParaRPr sz="1000" b="1" dirty="0">
              <a:solidFill>
                <a:srgbClr val="F7D618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b="1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b="1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b="1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voir</a:t>
            </a:r>
            <a:r>
              <a:rPr lang="en-US" sz="1000" b="1" dirty="0">
                <a:solidFill>
                  <a:srgbClr val="344154"/>
                </a:solidFill>
                <a:latin typeface="+mj-lt"/>
                <a:ea typeface="Open Sans"/>
                <a:cs typeface="Open Sans"/>
                <a:sym typeface="Open Sans"/>
              </a:rPr>
              <a:t> le lieu </a:t>
            </a:r>
            <a:r>
              <a:rPr lang="en-US" sz="1000" b="1" dirty="0">
                <a:solidFill>
                  <a:srgbClr val="344154"/>
                </a:solidFill>
                <a:latin typeface="Open Sans"/>
                <a:ea typeface="Open Sans"/>
                <a:cs typeface="Open Sans"/>
                <a:sym typeface="Open Sans"/>
              </a:rPr>
              <a:t>de </a:t>
            </a:r>
            <a:r>
              <a:rPr lang="en-US" sz="1000" b="1" dirty="0" err="1">
                <a:solidFill>
                  <a:srgbClr val="344154"/>
                </a:solidFill>
                <a:latin typeface="Open Sans"/>
                <a:ea typeface="Open Sans"/>
                <a:cs typeface="Open Sans"/>
                <a:sym typeface="Open Sans"/>
              </a:rPr>
              <a:t>prise</a:t>
            </a:r>
            <a:r>
              <a:rPr lang="en-US" sz="1000" b="1" dirty="0">
                <a:solidFill>
                  <a:srgbClr val="344154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rgbClr val="344154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1000" b="1" dirty="0">
                <a:solidFill>
                  <a:srgbClr val="344154"/>
                </a:solidFill>
                <a:latin typeface="Open Sans"/>
                <a:ea typeface="Open Sans"/>
                <a:cs typeface="Open Sans"/>
                <a:sym typeface="Open Sans"/>
              </a:rPr>
              <a:t> charge</a:t>
            </a:r>
            <a:endParaRPr sz="1000" b="1" dirty="0">
              <a:solidFill>
                <a:srgbClr val="34415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000" b="1" dirty="0">
              <a:solidFill>
                <a:srgbClr val="F7D61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5" name="Google Shape;485;p13"/>
          <p:cNvSpPr txBox="1"/>
          <p:nvPr/>
        </p:nvSpPr>
        <p:spPr>
          <a:xfrm>
            <a:off x="946800" y="1200150"/>
            <a:ext cx="4156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Lieu de </a:t>
            </a:r>
            <a:r>
              <a:rPr lang="en-US" sz="1200" b="1" dirty="0" err="1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d’arrivéé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voir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l'emplacement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dépôt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du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passager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000" b="1" dirty="0">
              <a:solidFill>
                <a:srgbClr val="F7D61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6" name="Google Shape;486;p13"/>
          <p:cNvSpPr txBox="1"/>
          <p:nvPr/>
        </p:nvSpPr>
        <p:spPr>
          <a:xfrm>
            <a:off x="935700" y="1734379"/>
            <a:ext cx="40602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Bouton </a:t>
            </a:r>
            <a:r>
              <a:rPr lang="en-US" sz="1200" b="1" dirty="0" err="1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d'appel</a:t>
            </a:r>
            <a:endParaRPr sz="1200" b="1" dirty="0">
              <a:solidFill>
                <a:srgbClr val="F7D618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appeler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passager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à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l'aide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du bouton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d'appel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7" name="Google Shape;487;p13"/>
          <p:cNvSpPr txBox="1"/>
          <p:nvPr/>
        </p:nvSpPr>
        <p:spPr>
          <a:xfrm>
            <a:off x="945857" y="2114550"/>
            <a:ext cx="32631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Emplacement de la voiture</a:t>
            </a:r>
            <a:endParaRPr sz="1200" b="1" dirty="0">
              <a:solidFill>
                <a:srgbClr val="F7D618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voir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l'emplacement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actuel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de la voiture sur la carte.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200" b="1" dirty="0">
              <a:solidFill>
                <a:srgbClr val="F7D61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8" name="Google Shape;488;p13"/>
          <p:cNvSpPr txBox="1"/>
          <p:nvPr/>
        </p:nvSpPr>
        <p:spPr>
          <a:xfrm>
            <a:off x="945856" y="2647302"/>
            <a:ext cx="32631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rgbClr val="F7D618"/>
                </a:solidFill>
                <a:latin typeface="+mj-lt"/>
                <a:ea typeface="Roboto"/>
                <a:cs typeface="Roboto"/>
                <a:sym typeface="Roboto"/>
              </a:rPr>
              <a:t>Pin  du lieu de depart </a:t>
            </a:r>
            <a:r>
              <a:rPr lang="en-US" sz="1200" b="1" dirty="0" err="1">
                <a:solidFill>
                  <a:srgbClr val="F7D618"/>
                </a:solidFill>
                <a:latin typeface="+mj-lt"/>
                <a:ea typeface="Roboto"/>
                <a:cs typeface="Roboto"/>
                <a:sym typeface="Roboto"/>
              </a:rPr>
              <a:t>actuel</a:t>
            </a:r>
            <a:endParaRPr sz="1200" b="1" dirty="0">
              <a:solidFill>
                <a:srgbClr val="F7D618"/>
              </a:solidFill>
              <a:latin typeface="+mj-lt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conducteur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peut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également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voir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l'emplacement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de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prise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en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charge du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passager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sur la carte via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une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broche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Roboto"/>
                <a:cs typeface="Roboto"/>
                <a:sym typeface="Roboto"/>
              </a:rPr>
              <a:t>.</a:t>
            </a:r>
            <a:endParaRPr sz="1000" b="1" dirty="0">
              <a:solidFill>
                <a:schemeClr val="dk1"/>
              </a:solidFill>
              <a:latin typeface="+mj-lt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0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0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9" name="Google Shape;489;p13"/>
          <p:cNvSpPr txBox="1"/>
          <p:nvPr/>
        </p:nvSpPr>
        <p:spPr>
          <a:xfrm>
            <a:off x="946797" y="3270075"/>
            <a:ext cx="41565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 err="1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Naviguer</a:t>
            </a:r>
            <a:endParaRPr sz="1200" b="1" dirty="0">
              <a:solidFill>
                <a:srgbClr val="F7D618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cliquer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sur le bouton "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Naviguer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" pour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ouvrir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Google Maps Navigation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afin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de se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rendre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au lieu de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prise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charge du client.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0" name="Google Shape;490;p13"/>
          <p:cNvSpPr/>
          <p:nvPr/>
        </p:nvSpPr>
        <p:spPr>
          <a:xfrm>
            <a:off x="4495800" y="2378700"/>
            <a:ext cx="980253" cy="335085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7D618"/>
          </a:solidFill>
          <a:ln w="12700" cap="flat" cmpd="sng">
            <a:solidFill>
              <a:srgbClr val="F7D61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 the way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3"/>
          <p:cNvSpPr txBox="1"/>
          <p:nvPr/>
        </p:nvSpPr>
        <p:spPr>
          <a:xfrm>
            <a:off x="946800" y="3974675"/>
            <a:ext cx="4156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Commencer le </a:t>
            </a:r>
            <a:r>
              <a:rPr lang="en-US" sz="1200" b="1" dirty="0" err="1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trajet</a:t>
            </a:r>
            <a:endParaRPr sz="1200" b="1" dirty="0">
              <a:solidFill>
                <a:srgbClr val="F7D618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cliquer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sur le bouton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Démarrer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trajet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pour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démarrer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trajet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lorsqu'il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atteint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l'emplacement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du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passager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1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2" name="Google Shape;492;p13"/>
          <p:cNvSpPr txBox="1"/>
          <p:nvPr/>
        </p:nvSpPr>
        <p:spPr>
          <a:xfrm>
            <a:off x="928021" y="4517724"/>
            <a:ext cx="41754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rgbClr val="F7D618"/>
                </a:solidFill>
                <a:latin typeface="+mj-lt"/>
                <a:ea typeface="Open Sans"/>
                <a:cs typeface="Open Sans"/>
                <a:sym typeface="Open Sans"/>
              </a:rPr>
              <a:t>Notifier</a:t>
            </a:r>
            <a:endParaRPr sz="1200" b="1" dirty="0">
              <a:solidFill>
                <a:srgbClr val="F7D618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envoyer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une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notification au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passager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lorsqu'il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atteint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son emplacement et attend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qu’il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monte </a:t>
            </a:r>
            <a:r>
              <a:rPr lang="en-US" sz="1000" b="1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voiture.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D618"/>
              </a:buClr>
              <a:buSzPts val="1200"/>
              <a:buFont typeface="Noto Sans Symbols"/>
              <a:buNone/>
            </a:pPr>
            <a:endParaRPr sz="8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3" name="Google Shape;49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57150" y="553407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4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500" name="Google Shape;500;p14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501" name="Google Shape;501;p14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14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sp>
        <p:nvSpPr>
          <p:cNvPr id="503" name="Google Shape;503;p14"/>
          <p:cNvSpPr txBox="1"/>
          <p:nvPr/>
        </p:nvSpPr>
        <p:spPr>
          <a:xfrm>
            <a:off x="443175" y="3855816"/>
            <a:ext cx="24051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latin typeface="+mj-lt"/>
                <a:ea typeface="Open Sans"/>
                <a:cs typeface="Open Sans"/>
                <a:sym typeface="Open Sans"/>
              </a:rPr>
              <a:t>Notification</a:t>
            </a:r>
            <a:endParaRPr sz="1200" b="1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Le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envoyer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une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notification au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passager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lorsqu'il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atteint</a:t>
            </a:r>
            <a:r>
              <a:rPr lang="en-US" sz="1200" dirty="0">
                <a:latin typeface="+mj-lt"/>
                <a:ea typeface="Open Sans"/>
                <a:cs typeface="Open Sans"/>
                <a:sym typeface="Open Sans"/>
              </a:rPr>
              <a:t> son emplacement pour le </a:t>
            </a:r>
            <a:r>
              <a:rPr lang="en-US" sz="1200" dirty="0" err="1">
                <a:latin typeface="+mj-lt"/>
                <a:ea typeface="Open Sans"/>
                <a:cs typeface="Open Sans"/>
                <a:sym typeface="Open Sans"/>
              </a:rPr>
              <a:t>ramassage</a:t>
            </a:r>
            <a:r>
              <a:rPr lang="en-US" sz="1000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000" dirty="0"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dirty="0"/>
          </a:p>
        </p:txBody>
      </p:sp>
      <p:grpSp>
        <p:nvGrpSpPr>
          <p:cNvPr id="504" name="Google Shape;504;p14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505" name="Google Shape;505;p14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14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4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4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4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2" name="Google Shape;512;p14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513" name="Google Shape;513;p14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4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4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4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4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4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19" name="Google Shape;519;p14"/>
          <p:cNvCxnSpPr/>
          <p:nvPr/>
        </p:nvCxnSpPr>
        <p:spPr>
          <a:xfrm rot="10800000">
            <a:off x="3024738" y="4473411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520" name="Google Shape;520;p14"/>
          <p:cNvSpPr/>
          <p:nvPr/>
        </p:nvSpPr>
        <p:spPr>
          <a:xfrm>
            <a:off x="42590" y="64969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</a:rPr>
              <a:t>Notification </a:t>
            </a:r>
            <a:r>
              <a:rPr lang="en-US" sz="1800" dirty="0" err="1">
                <a:solidFill>
                  <a:schemeClr val="lt1"/>
                </a:solidFill>
              </a:rPr>
              <a:t>d'envoi</a:t>
            </a:r>
            <a:endParaRPr dirty="0"/>
          </a:p>
        </p:txBody>
      </p:sp>
      <p:pic>
        <p:nvPicPr>
          <p:cNvPr id="521" name="Google Shape;521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7385" y="738750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5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528" name="Google Shape;528;p15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529" name="Google Shape;529;p15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sp>
        <p:nvSpPr>
          <p:cNvPr id="530" name="Google Shape;530;p15"/>
          <p:cNvSpPr txBox="1"/>
          <p:nvPr/>
        </p:nvSpPr>
        <p:spPr>
          <a:xfrm>
            <a:off x="951461" y="2203658"/>
            <a:ext cx="21096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Départ</a:t>
            </a:r>
            <a:endParaRPr sz="1000" b="1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Une course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est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lancé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. 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sera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redirigé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vers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cette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page.</a:t>
            </a:r>
            <a:endParaRPr sz="1000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31" name="Google Shape;531;p15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532" name="Google Shape;532;p15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15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15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5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5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5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5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9" name="Google Shape;539;p15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540" name="Google Shape;540;p15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5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5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5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5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5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46" name="Google Shape;546;p15"/>
          <p:cNvCxnSpPr/>
          <p:nvPr/>
        </p:nvCxnSpPr>
        <p:spPr>
          <a:xfrm rot="10800000">
            <a:off x="3225279" y="2720768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547" name="Google Shape;547;p15"/>
          <p:cNvSpPr/>
          <p:nvPr/>
        </p:nvSpPr>
        <p:spPr>
          <a:xfrm>
            <a:off x="42590" y="48643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lt1"/>
                </a:solidFill>
              </a:rPr>
              <a:t>Vers</a:t>
            </a:r>
            <a:r>
              <a:rPr lang="en-US" sz="1800" dirty="0">
                <a:solidFill>
                  <a:schemeClr val="lt1"/>
                </a:solidFill>
              </a:rPr>
              <a:t> la destination finale</a:t>
            </a:r>
            <a:endParaRPr dirty="0"/>
          </a:p>
        </p:txBody>
      </p:sp>
      <p:sp>
        <p:nvSpPr>
          <p:cNvPr id="548" name="Google Shape;548;p15"/>
          <p:cNvSpPr txBox="1"/>
          <p:nvPr/>
        </p:nvSpPr>
        <p:spPr>
          <a:xfrm>
            <a:off x="799675" y="4075640"/>
            <a:ext cx="2109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Fin du voyage</a:t>
            </a:r>
            <a:endParaRPr sz="1000" b="1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Le bouton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Terminer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trajet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s'affichera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pour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terminer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le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trajet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une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fois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que le chauffeur aura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atteint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le lieu de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dépôt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sz="1000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49" name="Google Shape;549;p15"/>
          <p:cNvCxnSpPr/>
          <p:nvPr/>
        </p:nvCxnSpPr>
        <p:spPr>
          <a:xfrm rot="10800000">
            <a:off x="3073493" y="4669718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550" name="Google Shape;550;p15"/>
          <p:cNvSpPr txBox="1"/>
          <p:nvPr/>
        </p:nvSpPr>
        <p:spPr>
          <a:xfrm flipH="1">
            <a:off x="6162012" y="4001818"/>
            <a:ext cx="2109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Naviguer</a:t>
            </a:r>
            <a:endParaRPr sz="1000" b="1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Le bouton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Naviguer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est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utilisé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pour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ouvrir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Google Maps,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puis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s'affichera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automatiquement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l'emplacement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de la chute.</a:t>
            </a:r>
            <a:endParaRPr sz="1000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1" name="Google Shape;551;p15"/>
          <p:cNvCxnSpPr/>
          <p:nvPr/>
        </p:nvCxnSpPr>
        <p:spPr>
          <a:xfrm>
            <a:off x="5697205" y="4629458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pic>
        <p:nvPicPr>
          <p:cNvPr id="552" name="Google Shape;55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05002" y="710189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7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590" name="Google Shape;590;p17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591" name="Google Shape;591;p17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can’t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Resell or distribute the templates or backgrounds.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Make these templates available on a website or social network for download.</a:t>
            </a:r>
            <a:endParaRPr/>
          </a:p>
          <a:p>
            <a:pPr marL="133350" marR="0" lvl="0" indent="-133350" algn="l" rtl="0"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Edit or modify the downloaded templates and claim /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pass off as your own work.</a:t>
            </a:r>
            <a:endParaRPr/>
          </a:p>
          <a:p>
            <a:pPr marL="133350" marR="0" lvl="0" indent="-63500" algn="l" rtl="0"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2" name="Google Shape;592;p17"/>
          <p:cNvSpPr txBox="1"/>
          <p:nvPr/>
        </p:nvSpPr>
        <p:spPr>
          <a:xfrm>
            <a:off x="161150" y="1419942"/>
            <a:ext cx="27519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Barre de recherche de </a:t>
            </a: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l'emplacement</a:t>
            </a: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 du point de </a:t>
            </a: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départ</a:t>
            </a:r>
            <a:r>
              <a:rPr lang="en-US" sz="1000" b="1" dirty="0">
                <a:latin typeface="+mj-lt"/>
                <a:ea typeface="Open Sans"/>
                <a:cs typeface="Open Sans"/>
                <a:sym typeface="Open Sans"/>
              </a:rPr>
              <a:t> et du point </a:t>
            </a:r>
            <a:r>
              <a:rPr lang="en-US" sz="1000" b="1" dirty="0" err="1">
                <a:latin typeface="+mj-lt"/>
                <a:ea typeface="Open Sans"/>
                <a:cs typeface="Open Sans"/>
                <a:sym typeface="Open Sans"/>
              </a:rPr>
              <a:t>d'arrivée</a:t>
            </a:r>
            <a:endParaRPr sz="1000" b="1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93" name="Google Shape;593;p17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594" name="Google Shape;594;p17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7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7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7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7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7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7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1" name="Google Shape;601;p17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602" name="Google Shape;602;p17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7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7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7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7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7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08" name="Google Shape;608;p17"/>
          <p:cNvCxnSpPr/>
          <p:nvPr/>
        </p:nvCxnSpPr>
        <p:spPr>
          <a:xfrm rot="10800000">
            <a:off x="2952757" y="1504950"/>
            <a:ext cx="502744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609" name="Google Shape;609;p17"/>
          <p:cNvSpPr/>
          <p:nvPr/>
        </p:nvSpPr>
        <p:spPr>
          <a:xfrm>
            <a:off x="83427" y="214025"/>
            <a:ext cx="75042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</a:rPr>
              <a:t>Bouton </a:t>
            </a:r>
            <a:r>
              <a:rPr lang="en-US" sz="1800" dirty="0" err="1">
                <a:solidFill>
                  <a:schemeClr val="lt1"/>
                </a:solidFill>
              </a:rPr>
              <a:t>Naviguer</a:t>
            </a:r>
            <a:endParaRPr dirty="0"/>
          </a:p>
        </p:txBody>
      </p:sp>
      <p:cxnSp>
        <p:nvCxnSpPr>
          <p:cNvPr id="610" name="Google Shape;610;p17"/>
          <p:cNvCxnSpPr/>
          <p:nvPr/>
        </p:nvCxnSpPr>
        <p:spPr>
          <a:xfrm>
            <a:off x="5420529" y="2552700"/>
            <a:ext cx="696402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611" name="Google Shape;611;p17"/>
          <p:cNvSpPr txBox="1"/>
          <p:nvPr/>
        </p:nvSpPr>
        <p:spPr>
          <a:xfrm>
            <a:off x="6002839" y="2514594"/>
            <a:ext cx="211680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1" dirty="0" err="1">
                <a:latin typeface="+mn-lt"/>
                <a:ea typeface="Open Sans"/>
                <a:cs typeface="Open Sans"/>
                <a:sym typeface="Open Sans"/>
              </a:rPr>
              <a:t>Résultats</a:t>
            </a:r>
            <a:r>
              <a:rPr lang="en-US" sz="1050" b="1" dirty="0">
                <a:latin typeface="+mn-lt"/>
                <a:ea typeface="Open Sans"/>
                <a:cs typeface="Open Sans"/>
                <a:sym typeface="Open Sans"/>
              </a:rPr>
              <a:t> de recherche</a:t>
            </a:r>
            <a:endParaRPr sz="1050" b="1" dirty="0">
              <a:latin typeface="+mn-lt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5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12" name="Google Shape;61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35983" y="742950"/>
            <a:ext cx="2044393" cy="4427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19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651" name="Google Shape;651;p19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r>
              <a:rPr lang="en-US"/>
              <a:t>SlideSalad- COPYRIGHT NOTICE</a:t>
            </a:r>
            <a:endParaRPr/>
          </a:p>
        </p:txBody>
      </p:sp>
      <p:sp>
        <p:nvSpPr>
          <p:cNvPr id="652" name="Google Shape;652;p19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grpSp>
        <p:nvGrpSpPr>
          <p:cNvPr id="653" name="Google Shape;653;p19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654" name="Google Shape;654;p19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9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9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9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9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9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9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1" name="Google Shape;661;p19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662" name="Google Shape;662;p19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9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9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9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9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9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9" name="Google Shape;669;p19"/>
          <p:cNvSpPr/>
          <p:nvPr/>
        </p:nvSpPr>
        <p:spPr>
          <a:xfrm>
            <a:off x="42590" y="78394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Fin du voyage</a:t>
            </a:r>
            <a:endParaRPr dirty="0"/>
          </a:p>
        </p:txBody>
      </p:sp>
      <p:cxnSp>
        <p:nvCxnSpPr>
          <p:cNvPr id="671" name="Google Shape;671;p19"/>
          <p:cNvCxnSpPr/>
          <p:nvPr/>
        </p:nvCxnSpPr>
        <p:spPr>
          <a:xfrm rot="10800000">
            <a:off x="3131674" y="2841293"/>
            <a:ext cx="614419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672" name="Google Shape;672;p19"/>
          <p:cNvSpPr txBox="1"/>
          <p:nvPr/>
        </p:nvSpPr>
        <p:spPr>
          <a:xfrm>
            <a:off x="267000" y="2678909"/>
            <a:ext cx="27360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 err="1">
                <a:latin typeface="+mj-lt"/>
                <a:ea typeface="Open Sans"/>
                <a:cs typeface="Open Sans"/>
                <a:sym typeface="Open Sans"/>
              </a:rPr>
              <a:t>Alerte</a:t>
            </a:r>
            <a:endParaRPr sz="1200" b="1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Arriver à destination le chauffeur doit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mettre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fin à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sa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course pour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pouvoir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accepter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d’autre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latin typeface="+mj-lt"/>
                <a:ea typeface="Open Sans"/>
                <a:cs typeface="Open Sans"/>
                <a:sym typeface="Open Sans"/>
              </a:rPr>
              <a:t>réservation</a:t>
            </a:r>
            <a:r>
              <a:rPr lang="en-US" sz="1000" dirty="0">
                <a:latin typeface="+mj-lt"/>
                <a:ea typeface="Open Sans"/>
                <a:cs typeface="Open Sans"/>
                <a:sym typeface="Open Sans"/>
              </a:rPr>
              <a:t>.</a:t>
            </a:r>
            <a:endParaRPr sz="1000" dirty="0"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75" name="Google Shape;67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0602" y="710189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0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682" name="Google Shape;682;p20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/>
          </a:p>
        </p:txBody>
      </p:sp>
      <p:sp>
        <p:nvSpPr>
          <p:cNvPr id="683" name="Google Shape;683;p2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grpSp>
        <p:nvGrpSpPr>
          <p:cNvPr id="684" name="Google Shape;684;p20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685" name="Google Shape;685;p20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20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20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20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20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20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20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2" name="Google Shape;692;p20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693" name="Google Shape;693;p20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20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20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20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20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20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9" name="Google Shape;699;p20"/>
          <p:cNvSpPr/>
          <p:nvPr/>
        </p:nvSpPr>
        <p:spPr>
          <a:xfrm>
            <a:off x="42590" y="109944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</a:rPr>
              <a:t>Rapport de voyage</a:t>
            </a:r>
            <a:endParaRPr dirty="0"/>
          </a:p>
        </p:txBody>
      </p:sp>
      <p:cxnSp>
        <p:nvCxnSpPr>
          <p:cNvPr id="700" name="Google Shape;700;p20"/>
          <p:cNvCxnSpPr/>
          <p:nvPr/>
        </p:nvCxnSpPr>
        <p:spPr>
          <a:xfrm>
            <a:off x="4685943" y="2827427"/>
            <a:ext cx="696402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01" name="Google Shape;701;p20"/>
          <p:cNvSpPr txBox="1"/>
          <p:nvPr/>
        </p:nvSpPr>
        <p:spPr>
          <a:xfrm>
            <a:off x="5638800" y="2585814"/>
            <a:ext cx="32004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Rapport</a:t>
            </a:r>
            <a:endParaRPr sz="12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Si le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clique sur le bouton de fin de course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une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fenêtre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s’ouvre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pour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indiquer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le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montant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à payer pour le service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plus du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montant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qui figure dans le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compteur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du taxi.</a:t>
            </a:r>
            <a:endParaRPr sz="1200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702" name="Google Shape;70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9714" y="647747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1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grpSp>
        <p:nvGrpSpPr>
          <p:cNvPr id="709" name="Google Shape;709;p21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710" name="Google Shape;710;p21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21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21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21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21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21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21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" name="Google Shape;717;p21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718" name="Google Shape;718;p21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21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21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21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21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21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4" name="Google Shape;724;p21"/>
          <p:cNvSpPr/>
          <p:nvPr/>
        </p:nvSpPr>
        <p:spPr>
          <a:xfrm>
            <a:off x="42590" y="139594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lt1"/>
                </a:solidFill>
              </a:rPr>
              <a:t>Liste des réservations </a:t>
            </a:r>
            <a:endParaRPr dirty="0"/>
          </a:p>
        </p:txBody>
      </p:sp>
      <p:cxnSp>
        <p:nvCxnSpPr>
          <p:cNvPr id="725" name="Google Shape;725;p21"/>
          <p:cNvCxnSpPr/>
          <p:nvPr/>
        </p:nvCxnSpPr>
        <p:spPr>
          <a:xfrm>
            <a:off x="4685943" y="2827427"/>
            <a:ext cx="696402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26" name="Google Shape;726;p21"/>
          <p:cNvSpPr txBox="1"/>
          <p:nvPr/>
        </p:nvSpPr>
        <p:spPr>
          <a:xfrm>
            <a:off x="5638800" y="2732022"/>
            <a:ext cx="32004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1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e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Conducteur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accéder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à la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liste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des reservation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effectué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et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celle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en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0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cours</a:t>
            </a:r>
            <a:r>
              <a:rPr lang="en-US" sz="10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.</a:t>
            </a:r>
            <a:endParaRPr sz="1000" b="1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</p:txBody>
      </p:sp>
      <p:pic>
        <p:nvPicPr>
          <p:cNvPr id="727" name="Google Shape;72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6868" y="658697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23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</a:pPr>
            <a:r>
              <a:rPr lang="en-US"/>
              <a:t>SlideSalad is #1 online marketplace of premium presentations templates for all needs</a:t>
            </a:r>
            <a:endParaRPr/>
          </a:p>
        </p:txBody>
      </p:sp>
      <p:sp>
        <p:nvSpPr>
          <p:cNvPr id="760" name="Google Shape;760;p23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Things you can do with the template</a:t>
            </a:r>
            <a:endParaRPr dirty="0"/>
          </a:p>
          <a:p>
            <a:pPr marL="0" marR="0" lvl="0" indent="0" algn="l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Use the free templates for your own presentations and projects without limitations.</a:t>
            </a:r>
            <a:endParaRPr dirty="0"/>
          </a:p>
          <a:p>
            <a:pPr marL="133350" marR="0" lvl="0" indent="-133350" algn="l" rtl="0">
              <a:spcBef>
                <a:spcPts val="22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oboto"/>
              <a:buChar char="•"/>
            </a:pP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link back to our website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if you like our free designs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 </a:t>
            </a:r>
            <a:r>
              <a:rPr lang="en-US" sz="1100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write a comment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to this template on our website.</a:t>
            </a:r>
            <a:endParaRPr dirty="0"/>
          </a:p>
          <a:p>
            <a:pPr marL="0" marR="0" lvl="0" indent="0" algn="l" rtl="0">
              <a:spcBef>
                <a:spcPts val="375"/>
              </a:spcBef>
              <a:spcAft>
                <a:spcPts val="0"/>
              </a:spcAft>
              <a:buNone/>
            </a:pPr>
            <a:endParaRPr sz="11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All copyright and intellectual property rights, without limitation, are retained by </a:t>
            </a:r>
            <a:r>
              <a:rPr lang="en-US" sz="1100" b="1" u="sng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SlideSalad.com</a:t>
            </a: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By downloading and using this template, you agree </a:t>
            </a:r>
            <a:b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to this statement.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Please contact us if you have any questions </a:t>
            </a:r>
            <a:b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about usage: </a:t>
            </a:r>
            <a:r>
              <a:rPr lang="en-US" sz="1200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support@slidesalad.com</a:t>
            </a:r>
            <a:endParaRPr dirty="0"/>
          </a:p>
        </p:txBody>
      </p:sp>
      <p:sp>
        <p:nvSpPr>
          <p:cNvPr id="761" name="Google Shape;761;p23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More PowerPoint, Google Slides and Keynote templates are available at </a:t>
            </a:r>
            <a:r>
              <a:rPr lang="en-US" sz="1400" b="1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www.SlideSalad.com</a:t>
            </a:r>
            <a:endParaRPr/>
          </a:p>
        </p:txBody>
      </p:sp>
      <p:grpSp>
        <p:nvGrpSpPr>
          <p:cNvPr id="762" name="Google Shape;762;p23"/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</p:grpSpPr>
        <p:sp>
          <p:nvSpPr>
            <p:cNvPr id="763" name="Google Shape;763;p23"/>
            <p:cNvSpPr/>
            <p:nvPr/>
          </p:nvSpPr>
          <p:spPr>
            <a:xfrm>
              <a:off x="2632075" y="320040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81" h="180" extrusionOk="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2703513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23"/>
            <p:cNvSpPr/>
            <p:nvPr/>
          </p:nvSpPr>
          <p:spPr>
            <a:xfrm>
              <a:off x="2751138" y="3252788"/>
              <a:ext cx="28575" cy="9525"/>
            </a:xfrm>
            <a:custGeom>
              <a:avLst/>
              <a:gdLst/>
              <a:ahLst/>
              <a:cxnLst/>
              <a:rect l="l" t="t" r="r" b="b"/>
              <a:pathLst>
                <a:path w="90" h="30" extrusionOk="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23"/>
            <p:cNvSpPr/>
            <p:nvPr/>
          </p:nvSpPr>
          <p:spPr>
            <a:xfrm>
              <a:off x="2789238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23"/>
            <p:cNvSpPr/>
            <p:nvPr/>
          </p:nvSpPr>
          <p:spPr>
            <a:xfrm>
              <a:off x="2838450" y="321945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60" h="60" extrusionOk="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23"/>
            <p:cNvSpPr/>
            <p:nvPr/>
          </p:nvSpPr>
          <p:spPr>
            <a:xfrm>
              <a:off x="2813050" y="3195638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2813050" y="3243263"/>
              <a:ext cx="20638" cy="19050"/>
            </a:xfrm>
            <a:custGeom>
              <a:avLst/>
              <a:gdLst/>
              <a:ahLst/>
              <a:cxnLst/>
              <a:rect l="l" t="t" r="r" b="b"/>
              <a:pathLst>
                <a:path w="61" h="60" extrusionOk="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0" name="Google Shape;770;p23"/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</p:grpSpPr>
        <p:sp>
          <p:nvSpPr>
            <p:cNvPr id="771" name="Google Shape;771;p23"/>
            <p:cNvSpPr/>
            <p:nvPr/>
          </p:nvSpPr>
          <p:spPr>
            <a:xfrm>
              <a:off x="3784600" y="2508250"/>
              <a:ext cx="219075" cy="287338"/>
            </a:xfrm>
            <a:custGeom>
              <a:avLst/>
              <a:gdLst/>
              <a:ahLst/>
              <a:cxnLst/>
              <a:rect l="l" t="t" r="r" b="b"/>
              <a:pathLst>
                <a:path w="692" h="904" extrusionOk="0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38322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23"/>
            <p:cNvSpPr/>
            <p:nvPr/>
          </p:nvSpPr>
          <p:spPr>
            <a:xfrm>
              <a:off x="38703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0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3908425" y="2546350"/>
              <a:ext cx="9525" cy="66675"/>
            </a:xfrm>
            <a:custGeom>
              <a:avLst/>
              <a:gdLst/>
              <a:ahLst/>
              <a:cxnLst/>
              <a:rect l="l" t="t" r="r" b="b"/>
              <a:pathLst>
                <a:path w="31" h="210" extrusionOk="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23"/>
            <p:cNvSpPr/>
            <p:nvPr/>
          </p:nvSpPr>
          <p:spPr>
            <a:xfrm>
              <a:off x="3946525" y="2565400"/>
              <a:ext cx="9525" cy="57150"/>
            </a:xfrm>
            <a:custGeom>
              <a:avLst/>
              <a:gdLst/>
              <a:ahLst/>
              <a:cxnLst/>
              <a:rect l="l" t="t" r="r" b="b"/>
              <a:pathLst>
                <a:path w="30" h="180" extrusionOk="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23"/>
            <p:cNvSpPr/>
            <p:nvPr/>
          </p:nvSpPr>
          <p:spPr>
            <a:xfrm>
              <a:off x="3865563" y="2708275"/>
              <a:ext cx="57150" cy="47625"/>
            </a:xfrm>
            <a:custGeom>
              <a:avLst/>
              <a:gdLst/>
              <a:ahLst/>
              <a:cxnLst/>
              <a:rect l="l" t="t" r="r" b="b"/>
              <a:pathLst>
                <a:path w="181" h="150" extrusionOk="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7" name="Google Shape;777;p23"/>
          <p:cNvSpPr/>
          <p:nvPr/>
        </p:nvSpPr>
        <p:spPr>
          <a:xfrm>
            <a:off x="-10" y="139594"/>
            <a:ext cx="4367400" cy="537900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lt1"/>
                </a:solidFill>
              </a:rPr>
              <a:t>Sommaire des gains</a:t>
            </a:r>
            <a:endParaRPr dirty="0"/>
          </a:p>
        </p:txBody>
      </p:sp>
      <p:cxnSp>
        <p:nvCxnSpPr>
          <p:cNvPr id="778" name="Google Shape;778;p23"/>
          <p:cNvCxnSpPr/>
          <p:nvPr/>
        </p:nvCxnSpPr>
        <p:spPr>
          <a:xfrm>
            <a:off x="4685943" y="2827427"/>
            <a:ext cx="696402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oval" w="med" len="med"/>
          </a:ln>
        </p:spPr>
      </p:cxnSp>
      <p:sp>
        <p:nvSpPr>
          <p:cNvPr id="779" name="Google Shape;779;p23"/>
          <p:cNvSpPr txBox="1"/>
          <p:nvPr/>
        </p:nvSpPr>
        <p:spPr>
          <a:xfrm>
            <a:off x="5638800" y="2616501"/>
            <a:ext cx="32004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Le chauffeur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peut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voir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un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sommaire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de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tous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les gain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collectés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 par </a:t>
            </a:r>
            <a:r>
              <a:rPr lang="en-US" sz="1200" dirty="0" err="1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l’apllication</a:t>
            </a:r>
            <a:r>
              <a:rPr lang="en-US" sz="1200" dirty="0">
                <a:solidFill>
                  <a:schemeClr val="dk1"/>
                </a:solidFill>
                <a:latin typeface="+mj-lt"/>
                <a:ea typeface="Open Sans"/>
                <a:cs typeface="Open Sans"/>
                <a:sym typeface="Open Sans"/>
              </a:rPr>
              <a:t>.</a:t>
            </a:r>
            <a:endParaRPr sz="1200" dirty="0">
              <a:solidFill>
                <a:schemeClr val="dk1"/>
              </a:solidFill>
              <a:latin typeface="+mj-lt"/>
              <a:ea typeface="Open Sans"/>
              <a:cs typeface="Open Sans"/>
              <a:sym typeface="Open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b="1" dirty="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82" name="Google Shape;78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08039" y="710189"/>
            <a:ext cx="2077904" cy="45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SlideSalad Theme 28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01A59E"/>
      </a:accent1>
      <a:accent2>
        <a:srgbClr val="1991AC"/>
      </a:accent2>
      <a:accent3>
        <a:srgbClr val="4376AB"/>
      </a:accent3>
      <a:accent4>
        <a:srgbClr val="5F5CA3"/>
      </a:accent4>
      <a:accent5>
        <a:srgbClr val="785CA3"/>
      </a:accent5>
      <a:accent6>
        <a:srgbClr val="725CA2"/>
      </a:accent6>
      <a:hlink>
        <a:srgbClr val="FFFFFF"/>
      </a:hlink>
      <a:folHlink>
        <a:srgbClr val="59595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2872</Words>
  <Application>Microsoft Office PowerPoint</Application>
  <PresentationFormat>Affichage à l'écran (16:9)</PresentationFormat>
  <Paragraphs>288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28" baseType="lpstr">
      <vt:lpstr>Open Sans</vt:lpstr>
      <vt:lpstr>Arial</vt:lpstr>
      <vt:lpstr>Noto Sans Symbols</vt:lpstr>
      <vt:lpstr>Roboto Light</vt:lpstr>
      <vt:lpstr>Roboto</vt:lpstr>
      <vt:lpstr>Calibri</vt:lpstr>
      <vt:lpstr>Default Theme</vt:lpstr>
      <vt:lpstr>Custom Design</vt:lpstr>
      <vt:lpstr>Présentation PowerPoint</vt:lpstr>
      <vt:lpstr>Présentation PowerPoint</vt:lpstr>
      <vt:lpstr>SlideSalad- COPYRIGHT NOTICE</vt:lpstr>
      <vt:lpstr>Choisissez votre langue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High Tech</dc:creator>
  <cp:lastModifiedBy>Walid KAANICH (ENISo)</cp:lastModifiedBy>
  <cp:revision>5</cp:revision>
  <dcterms:created xsi:type="dcterms:W3CDTF">2015-09-08T18:46:55Z</dcterms:created>
  <dcterms:modified xsi:type="dcterms:W3CDTF">2022-04-09T19:06:22Z</dcterms:modified>
</cp:coreProperties>
</file>